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ink/ink8.xml" ContentType="application/inkml+xml"/>
  <Override PartName="/ppt/notesSlides/notesSlide5.xml" ContentType="application/vnd.openxmlformats-officedocument.presentationml.notesSlide+xml"/>
  <Override PartName="/ppt/ink/ink9.xml" ContentType="application/inkml+xml"/>
  <Override PartName="/ppt/ink/ink10.xml" ContentType="application/inkml+xml"/>
  <Override PartName="/ppt/notesSlides/notesSlide6.xml" ContentType="application/vnd.openxmlformats-officedocument.presentationml.notesSlide+xml"/>
  <Override PartName="/ppt/ink/ink11.xml" ContentType="application/inkml+xml"/>
  <Override PartName="/ppt/ink/ink12.xml" ContentType="application/inkml+xml"/>
  <Override PartName="/ppt/notesSlides/notesSlide7.xml" ContentType="application/vnd.openxmlformats-officedocument.presentationml.notesSlide+xml"/>
  <Override PartName="/ppt/ink/ink13.xml" ContentType="application/inkml+xml"/>
  <Override PartName="/ppt/ink/ink14.xml" ContentType="application/inkml+xml"/>
  <Override PartName="/ppt/notesSlides/notesSlide8.xml" ContentType="application/vnd.openxmlformats-officedocument.presentationml.notesSlide+xml"/>
  <Override PartName="/ppt/ink/ink15.xml" ContentType="application/inkml+xml"/>
  <Override PartName="/ppt/ink/ink16.xml" ContentType="application/inkml+xml"/>
  <Override PartName="/ppt/notesSlides/notesSlide9.xml" ContentType="application/vnd.openxmlformats-officedocument.presentationml.notesSlide+xml"/>
  <Override PartName="/ppt/ink/ink17.xml" ContentType="application/inkml+xml"/>
  <Override PartName="/ppt/ink/ink18.xml" ContentType="application/inkml+xml"/>
  <Override PartName="/ppt/notesSlides/notesSlide10.xml" ContentType="application/vnd.openxmlformats-officedocument.presentationml.notesSlide+xml"/>
  <Override PartName="/ppt/ink/ink19.xml" ContentType="application/inkml+xml"/>
  <Override PartName="/ppt/ink/ink20.xml" ContentType="application/inkml+xml"/>
  <Override PartName="/ppt/notesSlides/notesSlide11.xml" ContentType="application/vnd.openxmlformats-officedocument.presentationml.notesSlide+xml"/>
  <Override PartName="/ppt/ink/ink21.xml" ContentType="application/inkml+xml"/>
  <Override PartName="/ppt/ink/ink22.xml" ContentType="application/inkml+xml"/>
  <Override PartName="/ppt/notesSlides/notesSlide12.xml" ContentType="application/vnd.openxmlformats-officedocument.presentationml.notesSlide+xml"/>
  <Override PartName="/ppt/ink/ink23.xml" ContentType="application/inkml+xml"/>
  <Override PartName="/ppt/ink/ink24.xml" ContentType="application/inkml+xml"/>
  <Override PartName="/ppt/notesSlides/notesSlide13.xml" ContentType="application/vnd.openxmlformats-officedocument.presentationml.notesSlide+xml"/>
  <Override PartName="/ppt/ink/ink25.xml" ContentType="application/inkml+xml"/>
  <Override PartName="/ppt/ink/ink26.xml" ContentType="application/inkml+xml"/>
  <Override PartName="/ppt/notesSlides/notesSlide14.xml" ContentType="application/vnd.openxmlformats-officedocument.presentationml.notesSlide+xml"/>
  <Override PartName="/ppt/ink/ink27.xml" ContentType="application/inkml+xml"/>
  <Override PartName="/ppt/ink/ink28.xml" ContentType="application/inkml+xml"/>
  <Override PartName="/ppt/notesSlides/notesSlide15.xml" ContentType="application/vnd.openxmlformats-officedocument.presentationml.notesSlide+xml"/>
  <Override PartName="/ppt/ink/ink29.xml" ContentType="application/inkml+xml"/>
  <Override PartName="/ppt/ink/ink30.xml" ContentType="application/inkml+xml"/>
  <Override PartName="/ppt/notesSlides/notesSlide16.xml" ContentType="application/vnd.openxmlformats-officedocument.presentationml.notesSlide+xml"/>
  <Override PartName="/ppt/ink/ink31.xml" ContentType="application/inkml+xml"/>
  <Override PartName="/ppt/ink/ink32.xml" ContentType="application/inkml+xml"/>
  <Override PartName="/ppt/notesSlides/notesSlide17.xml" ContentType="application/vnd.openxmlformats-officedocument.presentationml.notesSlide+xml"/>
  <Override PartName="/ppt/ink/ink33.xml" ContentType="application/inkml+xml"/>
  <Override PartName="/ppt/ink/ink34.xml" ContentType="application/inkml+xml"/>
  <Override PartName="/ppt/notesSlides/notesSlide18.xml" ContentType="application/vnd.openxmlformats-officedocument.presentationml.notesSlide+xml"/>
  <Override PartName="/ppt/ink/ink35.xml" ContentType="application/inkml+xml"/>
  <Override PartName="/ppt/ink/ink36.xml" ContentType="application/inkml+xml"/>
  <Override PartName="/ppt/notesSlides/notesSlide19.xml" ContentType="application/vnd.openxmlformats-officedocument.presentationml.notesSlide+xml"/>
  <Override PartName="/ppt/ink/ink37.xml" ContentType="application/inkml+xml"/>
  <Override PartName="/ppt/ink/ink38.xml" ContentType="application/inkml+xml"/>
  <Override PartName="/ppt/notesSlides/notesSlide20.xml" ContentType="application/vnd.openxmlformats-officedocument.presentationml.notesSlide+xml"/>
  <Override PartName="/ppt/ink/ink39.xml" ContentType="application/inkml+xml"/>
  <Override PartName="/ppt/ink/ink40.xml" ContentType="application/inkml+xml"/>
  <Override PartName="/ppt/notesSlides/notesSlide21.xml" ContentType="application/vnd.openxmlformats-officedocument.presentationml.notesSlide+xml"/>
  <Override PartName="/ppt/ink/ink41.xml" ContentType="application/inkml+xml"/>
  <Override PartName="/ppt/ink/ink42.xml" ContentType="application/inkml+xml"/>
  <Override PartName="/ppt/notesSlides/notesSlide22.xml" ContentType="application/vnd.openxmlformats-officedocument.presentationml.notesSlide+xml"/>
  <Override PartName="/ppt/ink/ink43.xml" ContentType="application/inkml+xml"/>
  <Override PartName="/ppt/ink/ink44.xml" ContentType="application/inkml+xml"/>
  <Override PartName="/ppt/notesSlides/notesSlide23.xml" ContentType="application/vnd.openxmlformats-officedocument.presentationml.notesSlide+xml"/>
  <Override PartName="/ppt/ink/ink45.xml" ContentType="application/inkml+xml"/>
  <Override PartName="/ppt/ink/ink46.xml" ContentType="application/inkml+xml"/>
  <Override PartName="/ppt/notesSlides/notesSlide24.xml" ContentType="application/vnd.openxmlformats-officedocument.presentationml.notesSlide+xml"/>
  <Override PartName="/ppt/ink/ink47.xml" ContentType="application/inkml+xml"/>
  <Override PartName="/ppt/ink/ink48.xml" ContentType="application/inkml+xml"/>
  <Override PartName="/ppt/notesSlides/notesSlide25.xml" ContentType="application/vnd.openxmlformats-officedocument.presentationml.notesSlide+xml"/>
  <Override PartName="/ppt/ink/ink49.xml" ContentType="application/inkml+xml"/>
  <Override PartName="/ppt/ink/ink50.xml" ContentType="application/inkml+xml"/>
  <Override PartName="/ppt/notesSlides/notesSlide26.xml" ContentType="application/vnd.openxmlformats-officedocument.presentationml.notesSlide+xml"/>
  <Override PartName="/ppt/ink/ink51.xml" ContentType="application/inkml+xml"/>
  <Override PartName="/ppt/ink/ink52.xml" ContentType="application/inkml+xml"/>
  <Override PartName="/ppt/notesSlides/notesSlide27.xml" ContentType="application/vnd.openxmlformats-officedocument.presentationml.notesSlide+xml"/>
  <Override PartName="/ppt/ink/ink53.xml" ContentType="application/inkml+xml"/>
  <Override PartName="/ppt/ink/ink54.xml" ContentType="application/inkml+xml"/>
  <Override PartName="/ppt/notesSlides/notesSlide28.xml" ContentType="application/vnd.openxmlformats-officedocument.presentationml.notesSlide+xml"/>
  <Override PartName="/ppt/ink/ink55.xml" ContentType="application/inkml+xml"/>
  <Override PartName="/ppt/ink/ink56.xml" ContentType="application/inkml+xml"/>
  <Override PartName="/ppt/notesSlides/notesSlide29.xml" ContentType="application/vnd.openxmlformats-officedocument.presentationml.notesSlide+xml"/>
  <Override PartName="/ppt/ink/ink57.xml" ContentType="application/inkml+xml"/>
  <Override PartName="/ppt/ink/ink58.xml" ContentType="application/inkml+xml"/>
  <Override PartName="/ppt/notesSlides/notesSlide30.xml" ContentType="application/vnd.openxmlformats-officedocument.presentationml.notesSlide+xml"/>
  <Override PartName="/ppt/ink/ink59.xml" ContentType="application/inkml+xml"/>
  <Override PartName="/ppt/ink/ink60.xml" ContentType="application/inkml+xml"/>
  <Override PartName="/ppt/notesSlides/notesSlide31.xml" ContentType="application/vnd.openxmlformats-officedocument.presentationml.notesSlide+xml"/>
  <Override PartName="/ppt/ink/ink61.xml" ContentType="application/inkml+xml"/>
  <Override PartName="/ppt/ink/ink62.xml" ContentType="application/inkml+xml"/>
  <Override PartName="/ppt/notesSlides/notesSlide32.xml" ContentType="application/vnd.openxmlformats-officedocument.presentationml.notesSlide+xml"/>
  <Override PartName="/ppt/ink/ink63.xml" ContentType="application/inkml+xml"/>
  <Override PartName="/ppt/ink/ink64.xml" ContentType="application/inkml+xml"/>
  <Override PartName="/ppt/notesSlides/notesSlide33.xml" ContentType="application/vnd.openxmlformats-officedocument.presentationml.notesSlide+xml"/>
  <Override PartName="/ppt/ink/ink65.xml" ContentType="application/inkml+xml"/>
  <Override PartName="/ppt/ink/ink66.xml" ContentType="application/inkml+xml"/>
  <Override PartName="/ppt/notesSlides/notesSlide34.xml" ContentType="application/vnd.openxmlformats-officedocument.presentationml.notesSlide+xml"/>
  <Override PartName="/ppt/ink/ink67.xml" ContentType="application/inkml+xml"/>
  <Override PartName="/ppt/ink/ink68.xml" ContentType="application/inkml+xml"/>
  <Override PartName="/ppt/notesSlides/notesSlide35.xml" ContentType="application/vnd.openxmlformats-officedocument.presentationml.notesSlide+xml"/>
  <Override PartName="/ppt/ink/ink69.xml" ContentType="application/inkml+xml"/>
  <Override PartName="/ppt/ink/ink70.xml" ContentType="application/inkml+xml"/>
  <Override PartName="/ppt/notesSlides/notesSlide36.xml" ContentType="application/vnd.openxmlformats-officedocument.presentationml.notesSlide+xml"/>
  <Override PartName="/ppt/ink/ink71.xml" ContentType="application/inkml+xml"/>
  <Override PartName="/ppt/ink/ink72.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3"/>
  </p:notesMasterIdLst>
  <p:sldIdLst>
    <p:sldId id="256" r:id="rId5"/>
    <p:sldId id="283" r:id="rId6"/>
    <p:sldId id="302" r:id="rId7"/>
    <p:sldId id="299" r:id="rId8"/>
    <p:sldId id="308" r:id="rId9"/>
    <p:sldId id="309" r:id="rId10"/>
    <p:sldId id="291" r:id="rId11"/>
    <p:sldId id="284" r:id="rId12"/>
    <p:sldId id="290" r:id="rId13"/>
    <p:sldId id="310" r:id="rId14"/>
    <p:sldId id="311" r:id="rId15"/>
    <p:sldId id="312" r:id="rId16"/>
    <p:sldId id="300" r:id="rId17"/>
    <p:sldId id="313" r:id="rId18"/>
    <p:sldId id="314" r:id="rId19"/>
    <p:sldId id="303" r:id="rId20"/>
    <p:sldId id="301" r:id="rId21"/>
    <p:sldId id="315" r:id="rId22"/>
    <p:sldId id="316" r:id="rId23"/>
    <p:sldId id="317" r:id="rId24"/>
    <p:sldId id="318" r:id="rId25"/>
    <p:sldId id="304" r:id="rId26"/>
    <p:sldId id="319" r:id="rId27"/>
    <p:sldId id="320" r:id="rId28"/>
    <p:sldId id="321" r:id="rId29"/>
    <p:sldId id="305" r:id="rId30"/>
    <p:sldId id="322" r:id="rId31"/>
    <p:sldId id="323" r:id="rId32"/>
    <p:sldId id="324" r:id="rId33"/>
    <p:sldId id="306" r:id="rId34"/>
    <p:sldId id="289" r:id="rId35"/>
    <p:sldId id="297" r:id="rId36"/>
    <p:sldId id="325" r:id="rId37"/>
    <p:sldId id="326" r:id="rId38"/>
    <p:sldId id="296" r:id="rId39"/>
    <p:sldId id="327" r:id="rId40"/>
    <p:sldId id="298" r:id="rId41"/>
    <p:sldId id="268" r:id="rId4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17FD41-7516-14E4-28EC-9EDA718D0E38}" name="Izel Karaoglu" initials="IK" userId="S::izel.karaoglu@undp.org::0324853d-3d06-43c0-96b6-d1a6d5104983" providerId="AD"/>
  <p188:author id="{D69DF855-2044-4378-D382-97019082214F}" name="Eda nur Saruhan" initials="" userId="S::eda.nur.saruhan@undp.org::c5d9941d-5539-4cc6-837d-40b768a4e45a" providerId="AD"/>
  <p188:author id="{5773C6ED-D5C0-6998-8565-4039F0794B89}" name="carlosnieto_r@hotmail.com" initials="ca" userId="S::urn:spo:guest#carlosnieto_r@hotmail.com::" providerId="AD"/>
  <p188:author id="{AD2977F2-1110-00CA-B921-CFBBF1E22859}" name="Ipek Beril Benli" initials="IB" userId="S::ipek.beril.benli@undp.org::8f9c5f4b-b22c-49ff-bdd5-d07e2760743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3838"/>
    <a:srgbClr val="6E1E90"/>
    <a:srgbClr val="4617DE"/>
    <a:srgbClr val="FE2E46"/>
    <a:srgbClr val="F04A23"/>
    <a:srgbClr val="FC2A49"/>
    <a:srgbClr val="EE482C"/>
    <a:srgbClr val="4618DE"/>
    <a:srgbClr val="9D67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BCC"/>
          </a:solidFill>
        </a:fill>
      </a:tcStyle>
    </a:wholeTbl>
    <a:band2H>
      <a:tcTxStyle/>
      <a:tcStyle>
        <a:tcBdr/>
        <a:fill>
          <a:solidFill>
            <a:srgbClr val="FFF5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5">
              <a:alpha val="20000"/>
            </a:schemeClr>
          </a:solidFill>
        </a:fill>
      </a:tcStyle>
    </a:wholeTbl>
    <a:band2H>
      <a:tcTxStyle/>
      <a:tcStyle>
        <a:tcBdr/>
        <a:fill>
          <a:solidFill>
            <a:srgbClr val="FFFFFF"/>
          </a:solidFill>
        </a:fill>
      </a:tcStyle>
    </a:band2H>
    <a:firstCol>
      <a:tcTxStyle b="on"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5">
              <a:alpha val="20000"/>
            </a:schemeClr>
          </a:solidFill>
        </a:fill>
      </a:tcStyle>
    </a:firstCol>
    <a:lastRow>
      <a:tcTxStyle b="on"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508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noFill/>
        </a:fill>
      </a:tcStyle>
    </a:lastRow>
    <a:firstRow>
      <a:tcTxStyle b="on"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254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noFill/>
        </a:fill>
      </a:tcStyle>
    </a:firstRow>
  </a:tblStyle>
  <a:tblStyle styleId="{EEE7283C-3CF3-47DC-8721-378D4A62B228}"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4E2"/>
          </a:solidFill>
        </a:fill>
      </a:tcStyle>
    </a:wholeTbl>
    <a:band2H>
      <a:tcTxStyle/>
      <a:tcStyle>
        <a:tcBdr/>
        <a:fill>
          <a:solidFill>
            <a:srgbClr val="E9EBF1"/>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FEFFFE"/>
        </a:fontRef>
        <a:srgbClr val="FEFFF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EFFFE"/>
        </a:fontRef>
        <a:srgbClr val="FEFFFE"/>
      </a:tcTxStyle>
      <a:tcStyle>
        <a:tcBdr>
          <a:left>
            <a:ln w="12700" cap="flat">
              <a:noFill/>
              <a:miter lim="400000"/>
            </a:ln>
          </a:left>
          <a:right>
            <a:ln w="12700" cap="flat">
              <a:noFill/>
              <a:miter lim="400000"/>
            </a:ln>
          </a:right>
          <a:top>
            <a:ln w="50800" cap="flat">
              <a:solidFill>
                <a:srgbClr val="FEFFFE"/>
              </a:solidFill>
              <a:prstDash val="solid"/>
              <a:round/>
            </a:ln>
          </a:top>
          <a:bottom>
            <a:ln w="25400" cap="flat">
              <a:solidFill>
                <a:srgbClr val="FEFFF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FEFFFE"/>
              </a:solidFill>
              <a:prstDash val="solid"/>
              <a:round/>
            </a:ln>
          </a:top>
          <a:bottom>
            <a:ln w="25400" cap="flat">
              <a:solidFill>
                <a:srgbClr val="FEFFF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FFF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FFF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FFF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8"/>
    <p:restoredTop sz="94692"/>
  </p:normalViewPr>
  <p:slideViewPr>
    <p:cSldViewPr snapToGrid="0">
      <p:cViewPr varScale="1">
        <p:scale>
          <a:sx n="106" d="100"/>
          <a:sy n="106" d="100"/>
        </p:scale>
        <p:origin x="8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xfrm>
            <a:off x="1143000" y="685800"/>
            <a:ext cx="4572000" cy="3429000"/>
          </a:xfrm>
          <a:prstGeom prst="rect">
            <a:avLst/>
          </a:prstGeom>
        </p:spPr>
        <p:txBody>
          <a:bodyPr/>
          <a:lstStyle/>
          <a:p>
            <a:endParaRPr/>
          </a:p>
        </p:txBody>
      </p:sp>
      <p:sp>
        <p:nvSpPr>
          <p:cNvPr id="466" name="Shape 46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249154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3281091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3281091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822765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822765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822765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1723851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3611395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3611395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3611395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3611395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34690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3611395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3491123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3491123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3491123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3491123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779745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779745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779745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779745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2307041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1620623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2195422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2539798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2539798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2539798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p>
        </p:txBody>
      </p:sp>
    </p:spTree>
    <p:extLst>
      <p:ext uri="{BB962C8B-B14F-4D97-AF65-F5344CB8AC3E}">
        <p14:creationId xmlns:p14="http://schemas.microsoft.com/office/powerpoint/2010/main" val="2186610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p>
        </p:txBody>
      </p:sp>
    </p:spTree>
    <p:extLst>
      <p:ext uri="{BB962C8B-B14F-4D97-AF65-F5344CB8AC3E}">
        <p14:creationId xmlns:p14="http://schemas.microsoft.com/office/powerpoint/2010/main" val="21866102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p>
        </p:txBody>
      </p:sp>
    </p:spTree>
    <p:extLst>
      <p:ext uri="{BB962C8B-B14F-4D97-AF65-F5344CB8AC3E}">
        <p14:creationId xmlns:p14="http://schemas.microsoft.com/office/powerpoint/2010/main" val="60543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1620623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1620623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p>
        </p:txBody>
      </p:sp>
    </p:spTree>
    <p:extLst>
      <p:ext uri="{BB962C8B-B14F-4D97-AF65-F5344CB8AC3E}">
        <p14:creationId xmlns:p14="http://schemas.microsoft.com/office/powerpoint/2010/main" val="2616184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2468249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1662175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3281091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11"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3_Blue background">
    <p:bg>
      <p:bgPr>
        <a:solidFill>
          <a:srgbClr val="2B2551"/>
        </a:solidFill>
        <a:effectLst/>
      </p:bgPr>
    </p:bg>
    <p:spTree>
      <p:nvGrpSpPr>
        <p:cNvPr id="1" name=""/>
        <p:cNvGrpSpPr/>
        <p:nvPr/>
      </p:nvGrpSpPr>
      <p:grpSpPr>
        <a:xfrm>
          <a:off x="0" y="0"/>
          <a:ext cx="0" cy="0"/>
          <a:chOff x="0" y="0"/>
          <a:chExt cx="0" cy="0"/>
        </a:xfrm>
      </p:grpSpPr>
      <p:sp>
        <p:nvSpPr>
          <p:cNvPr id="91"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2_Title Slide">
    <p:bg>
      <p:bgPr>
        <a:solidFill>
          <a:srgbClr val="2B2551"/>
        </a:solidFill>
        <a:effectLst/>
      </p:bgPr>
    </p:bg>
    <p:spTree>
      <p:nvGrpSpPr>
        <p:cNvPr id="1" name=""/>
        <p:cNvGrpSpPr/>
        <p:nvPr/>
      </p:nvGrpSpPr>
      <p:grpSpPr>
        <a:xfrm>
          <a:off x="0" y="0"/>
          <a:ext cx="0" cy="0"/>
          <a:chOff x="0" y="0"/>
          <a:chExt cx="0" cy="0"/>
        </a:xfrm>
      </p:grpSpPr>
      <p:pic>
        <p:nvPicPr>
          <p:cNvPr id="9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9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0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0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02"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03"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_Title and Content">
    <p:bg>
      <p:bgPr>
        <a:solidFill>
          <a:srgbClr val="2B2551"/>
        </a:solidFill>
        <a:effectLst/>
      </p:bgPr>
    </p:bg>
    <p:spTree>
      <p:nvGrpSpPr>
        <p:cNvPr id="1" name=""/>
        <p:cNvGrpSpPr/>
        <p:nvPr/>
      </p:nvGrpSpPr>
      <p:grpSpPr>
        <a:xfrm>
          <a:off x="0" y="0"/>
          <a:ext cx="0" cy="0"/>
          <a:chOff x="0" y="0"/>
          <a:chExt cx="0" cy="0"/>
        </a:xfrm>
      </p:grpSpPr>
      <p:pic>
        <p:nvPicPr>
          <p:cNvPr id="11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1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1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1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15" name="Title Text"/>
          <p:cNvSpPr txBox="1">
            <a:spLocks noGrp="1"/>
          </p:cNvSpPr>
          <p:nvPr>
            <p:ph type="title"/>
          </p:nvPr>
        </p:nvSpPr>
        <p:spPr>
          <a:prstGeom prst="rect">
            <a:avLst/>
          </a:prstGeom>
        </p:spPr>
        <p:txBody>
          <a:bodyPr/>
          <a:lstStyle/>
          <a:p>
            <a:r>
              <a:t>Title Text</a:t>
            </a:r>
          </a:p>
        </p:txBody>
      </p:sp>
      <p:sp>
        <p:nvSpPr>
          <p:cNvPr id="11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_Section Header">
    <p:bg>
      <p:bgPr>
        <a:solidFill>
          <a:srgbClr val="2B2551"/>
        </a:solidFill>
        <a:effectLst/>
      </p:bgPr>
    </p:bg>
    <p:spTree>
      <p:nvGrpSpPr>
        <p:cNvPr id="1" name=""/>
        <p:cNvGrpSpPr/>
        <p:nvPr/>
      </p:nvGrpSpPr>
      <p:grpSpPr>
        <a:xfrm>
          <a:off x="0" y="0"/>
          <a:ext cx="0" cy="0"/>
          <a:chOff x="0" y="0"/>
          <a:chExt cx="0" cy="0"/>
        </a:xfrm>
      </p:grpSpPr>
      <p:pic>
        <p:nvPicPr>
          <p:cNvPr id="12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2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2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2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28"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129"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3_Two Content">
    <p:bg>
      <p:bgPr>
        <a:solidFill>
          <a:srgbClr val="2B2551"/>
        </a:solidFill>
        <a:effectLst/>
      </p:bgPr>
    </p:bg>
    <p:spTree>
      <p:nvGrpSpPr>
        <p:cNvPr id="1" name=""/>
        <p:cNvGrpSpPr/>
        <p:nvPr/>
      </p:nvGrpSpPr>
      <p:grpSpPr>
        <a:xfrm>
          <a:off x="0" y="0"/>
          <a:ext cx="0" cy="0"/>
          <a:chOff x="0" y="0"/>
          <a:chExt cx="0" cy="0"/>
        </a:xfrm>
      </p:grpSpPr>
      <p:pic>
        <p:nvPicPr>
          <p:cNvPr id="13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3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3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4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41" name="Title Text"/>
          <p:cNvSpPr txBox="1">
            <a:spLocks noGrp="1"/>
          </p:cNvSpPr>
          <p:nvPr>
            <p:ph type="title"/>
          </p:nvPr>
        </p:nvSpPr>
        <p:spPr>
          <a:xfrm>
            <a:off x="1039653" y="1153987"/>
            <a:ext cx="10112696" cy="921255"/>
          </a:xfrm>
          <a:prstGeom prst="rect">
            <a:avLst/>
          </a:prstGeom>
        </p:spPr>
        <p:txBody>
          <a:bodyPr/>
          <a:lstStyle/>
          <a:p>
            <a:r>
              <a:t>Title Text</a:t>
            </a:r>
          </a:p>
        </p:txBody>
      </p:sp>
      <p:sp>
        <p:nvSpPr>
          <p:cNvPr id="142" name="Body Level One…"/>
          <p:cNvSpPr txBox="1">
            <a:spLocks noGrp="1"/>
          </p:cNvSpPr>
          <p:nvPr>
            <p:ph type="body" sz="half" idx="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2_Comparison">
    <p:bg>
      <p:bgPr>
        <a:solidFill>
          <a:srgbClr val="2B2551"/>
        </a:solidFill>
        <a:effectLst/>
      </p:bgPr>
    </p:bg>
    <p:spTree>
      <p:nvGrpSpPr>
        <p:cNvPr id="1" name=""/>
        <p:cNvGrpSpPr/>
        <p:nvPr/>
      </p:nvGrpSpPr>
      <p:grpSpPr>
        <a:xfrm>
          <a:off x="0" y="0"/>
          <a:ext cx="0" cy="0"/>
          <a:chOff x="0" y="0"/>
          <a:chExt cx="0" cy="0"/>
        </a:xfrm>
      </p:grpSpPr>
      <p:pic>
        <p:nvPicPr>
          <p:cNvPr id="15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5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5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5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54" name="Body Level One…"/>
          <p:cNvSpPr txBox="1">
            <a:spLocks noGrp="1"/>
          </p:cNvSpPr>
          <p:nvPr>
            <p:ph type="body" sz="quarter" idx="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55"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endParaRPr/>
          </a:p>
        </p:txBody>
      </p:sp>
      <p:sp>
        <p:nvSpPr>
          <p:cNvPr id="156"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2_Title Only">
    <p:bg>
      <p:bgPr>
        <a:solidFill>
          <a:srgbClr val="2B2551"/>
        </a:solidFill>
        <a:effectLst/>
      </p:bgPr>
    </p:bg>
    <p:spTree>
      <p:nvGrpSpPr>
        <p:cNvPr id="1" name=""/>
        <p:cNvGrpSpPr/>
        <p:nvPr/>
      </p:nvGrpSpPr>
      <p:grpSpPr>
        <a:xfrm>
          <a:off x="0" y="0"/>
          <a:ext cx="0" cy="0"/>
          <a:chOff x="0" y="0"/>
          <a:chExt cx="0" cy="0"/>
        </a:xfrm>
      </p:grpSpPr>
      <p:pic>
        <p:nvPicPr>
          <p:cNvPr id="16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6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6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6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68"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1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2_Blank">
    <p:bg>
      <p:bgPr>
        <a:solidFill>
          <a:srgbClr val="2B2551"/>
        </a:solidFill>
        <a:effectLst/>
      </p:bgPr>
    </p:bg>
    <p:spTree>
      <p:nvGrpSpPr>
        <p:cNvPr id="1" name=""/>
        <p:cNvGrpSpPr/>
        <p:nvPr/>
      </p:nvGrpSpPr>
      <p:grpSpPr>
        <a:xfrm>
          <a:off x="0" y="0"/>
          <a:ext cx="0" cy="0"/>
          <a:chOff x="0" y="0"/>
          <a:chExt cx="0" cy="0"/>
        </a:xfrm>
      </p:grpSpPr>
      <p:pic>
        <p:nvPicPr>
          <p:cNvPr id="176"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77"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78"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79"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_Content with Caption">
    <p:bg>
      <p:bgPr>
        <a:solidFill>
          <a:srgbClr val="2B2551"/>
        </a:solidFill>
        <a:effectLst/>
      </p:bgPr>
    </p:bg>
    <p:spTree>
      <p:nvGrpSpPr>
        <p:cNvPr id="1" name=""/>
        <p:cNvGrpSpPr/>
        <p:nvPr/>
      </p:nvGrpSpPr>
      <p:grpSpPr>
        <a:xfrm>
          <a:off x="0" y="0"/>
          <a:ext cx="0" cy="0"/>
          <a:chOff x="0" y="0"/>
          <a:chExt cx="0" cy="0"/>
        </a:xfrm>
      </p:grpSpPr>
      <p:pic>
        <p:nvPicPr>
          <p:cNvPr id="18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8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8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9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91"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192"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93"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Picture with Caption">
    <p:bg>
      <p:bgPr>
        <a:solidFill>
          <a:srgbClr val="2B2551"/>
        </a:solidFill>
        <a:effectLst/>
      </p:bgPr>
    </p:bg>
    <p:spTree>
      <p:nvGrpSpPr>
        <p:cNvPr id="1" name=""/>
        <p:cNvGrpSpPr/>
        <p:nvPr/>
      </p:nvGrpSpPr>
      <p:grpSpPr>
        <a:xfrm>
          <a:off x="0" y="0"/>
          <a:ext cx="0" cy="0"/>
          <a:chOff x="0" y="0"/>
          <a:chExt cx="0" cy="0"/>
        </a:xfrm>
      </p:grpSpPr>
      <p:pic>
        <p:nvPicPr>
          <p:cNvPr id="20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0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0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0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05"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206"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207"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1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2_Blue background">
    <p:bg>
      <p:bgPr>
        <a:solidFill>
          <a:srgbClr val="2B2551"/>
        </a:solidFill>
        <a:effectLst/>
      </p:bgPr>
    </p:bg>
    <p:spTree>
      <p:nvGrpSpPr>
        <p:cNvPr id="1" name=""/>
        <p:cNvGrpSpPr/>
        <p:nvPr/>
      </p:nvGrpSpPr>
      <p:grpSpPr>
        <a:xfrm>
          <a:off x="0" y="0"/>
          <a:ext cx="0" cy="0"/>
          <a:chOff x="0" y="0"/>
          <a:chExt cx="0" cy="0"/>
        </a:xfrm>
      </p:grpSpPr>
      <p:sp>
        <p:nvSpPr>
          <p:cNvPr id="215"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_Title Slide">
    <p:bg>
      <p:bgPr>
        <a:solidFill>
          <a:srgbClr val="2B2551"/>
        </a:solidFill>
        <a:effectLst/>
      </p:bgPr>
    </p:bg>
    <p:spTree>
      <p:nvGrpSpPr>
        <p:cNvPr id="1" name=""/>
        <p:cNvGrpSpPr/>
        <p:nvPr/>
      </p:nvGrpSpPr>
      <p:grpSpPr>
        <a:xfrm>
          <a:off x="0" y="0"/>
          <a:ext cx="0" cy="0"/>
          <a:chOff x="0" y="0"/>
          <a:chExt cx="0" cy="0"/>
        </a:xfrm>
      </p:grpSpPr>
      <p:pic>
        <p:nvPicPr>
          <p:cNvPr id="222"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23"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24"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25"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26"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27"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Title and Content">
    <p:bg>
      <p:bgPr>
        <a:solidFill>
          <a:srgbClr val="2B2551"/>
        </a:solidFill>
        <a:effectLst/>
      </p:bgPr>
    </p:bg>
    <p:spTree>
      <p:nvGrpSpPr>
        <p:cNvPr id="1" name=""/>
        <p:cNvGrpSpPr/>
        <p:nvPr/>
      </p:nvGrpSpPr>
      <p:grpSpPr>
        <a:xfrm>
          <a:off x="0" y="0"/>
          <a:ext cx="0" cy="0"/>
          <a:chOff x="0" y="0"/>
          <a:chExt cx="0" cy="0"/>
        </a:xfrm>
      </p:grpSpPr>
      <p:pic>
        <p:nvPicPr>
          <p:cNvPr id="23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3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3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3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39" name="Title Text"/>
          <p:cNvSpPr txBox="1">
            <a:spLocks noGrp="1"/>
          </p:cNvSpPr>
          <p:nvPr>
            <p:ph type="title"/>
          </p:nvPr>
        </p:nvSpPr>
        <p:spPr>
          <a:prstGeom prst="rect">
            <a:avLst/>
          </a:prstGeom>
        </p:spPr>
        <p:txBody>
          <a:bodyPr/>
          <a:lstStyle/>
          <a:p>
            <a:r>
              <a:t>Title Text</a:t>
            </a:r>
          </a:p>
        </p:txBody>
      </p:sp>
      <p:sp>
        <p:nvSpPr>
          <p:cNvPr id="24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Section Header">
    <p:bg>
      <p:bgPr>
        <a:solidFill>
          <a:srgbClr val="2B2551"/>
        </a:solidFill>
        <a:effectLst/>
      </p:bgPr>
    </p:bg>
    <p:spTree>
      <p:nvGrpSpPr>
        <p:cNvPr id="1" name=""/>
        <p:cNvGrpSpPr/>
        <p:nvPr/>
      </p:nvGrpSpPr>
      <p:grpSpPr>
        <a:xfrm>
          <a:off x="0" y="0"/>
          <a:ext cx="0" cy="0"/>
          <a:chOff x="0" y="0"/>
          <a:chExt cx="0" cy="0"/>
        </a:xfrm>
      </p:grpSpPr>
      <p:pic>
        <p:nvPicPr>
          <p:cNvPr id="24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4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5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5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52"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5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2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2_Two Content">
    <p:bg>
      <p:bgPr>
        <a:solidFill>
          <a:srgbClr val="2B2551"/>
        </a:solidFill>
        <a:effectLst/>
      </p:bgPr>
    </p:bg>
    <p:spTree>
      <p:nvGrpSpPr>
        <p:cNvPr id="1" name=""/>
        <p:cNvGrpSpPr/>
        <p:nvPr/>
      </p:nvGrpSpPr>
      <p:grpSpPr>
        <a:xfrm>
          <a:off x="0" y="0"/>
          <a:ext cx="0" cy="0"/>
          <a:chOff x="0" y="0"/>
          <a:chExt cx="0" cy="0"/>
        </a:xfrm>
      </p:grpSpPr>
      <p:pic>
        <p:nvPicPr>
          <p:cNvPr id="26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6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6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6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65" name="Title Text"/>
          <p:cNvSpPr txBox="1">
            <a:spLocks noGrp="1"/>
          </p:cNvSpPr>
          <p:nvPr>
            <p:ph type="title"/>
          </p:nvPr>
        </p:nvSpPr>
        <p:spPr>
          <a:xfrm>
            <a:off x="1039653" y="1153987"/>
            <a:ext cx="10112696" cy="921255"/>
          </a:xfrm>
          <a:prstGeom prst="rect">
            <a:avLst/>
          </a:prstGeom>
        </p:spPr>
        <p:txBody>
          <a:bodyPr/>
          <a:lstStyle/>
          <a:p>
            <a:r>
              <a:t>Title Text</a:t>
            </a:r>
          </a:p>
        </p:txBody>
      </p:sp>
      <p:sp>
        <p:nvSpPr>
          <p:cNvPr id="266" name="Body Level One…"/>
          <p:cNvSpPr txBox="1">
            <a:spLocks noGrp="1"/>
          </p:cNvSpPr>
          <p:nvPr>
            <p:ph type="body" sz="half" idx="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_Comparison">
    <p:bg>
      <p:bgPr>
        <a:solidFill>
          <a:srgbClr val="2B2551"/>
        </a:solidFill>
        <a:effectLst/>
      </p:bgPr>
    </p:bg>
    <p:spTree>
      <p:nvGrpSpPr>
        <p:cNvPr id="1" name=""/>
        <p:cNvGrpSpPr/>
        <p:nvPr/>
      </p:nvGrpSpPr>
      <p:grpSpPr>
        <a:xfrm>
          <a:off x="0" y="0"/>
          <a:ext cx="0" cy="0"/>
          <a:chOff x="0" y="0"/>
          <a:chExt cx="0" cy="0"/>
        </a:xfrm>
      </p:grpSpPr>
      <p:pic>
        <p:nvPicPr>
          <p:cNvPr id="27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7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7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7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78" name="Body Level One…"/>
          <p:cNvSpPr txBox="1">
            <a:spLocks noGrp="1"/>
          </p:cNvSpPr>
          <p:nvPr>
            <p:ph type="body" sz="quarter" idx="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79"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endParaRPr/>
          </a:p>
        </p:txBody>
      </p:sp>
      <p:sp>
        <p:nvSpPr>
          <p:cNvPr id="280"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2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Title Only">
    <p:bg>
      <p:bgPr>
        <a:solidFill>
          <a:srgbClr val="2B2551"/>
        </a:solidFill>
        <a:effectLst/>
      </p:bgPr>
    </p:bg>
    <p:spTree>
      <p:nvGrpSpPr>
        <p:cNvPr id="1" name=""/>
        <p:cNvGrpSpPr/>
        <p:nvPr/>
      </p:nvGrpSpPr>
      <p:grpSpPr>
        <a:xfrm>
          <a:off x="0" y="0"/>
          <a:ext cx="0" cy="0"/>
          <a:chOff x="0" y="0"/>
          <a:chExt cx="0" cy="0"/>
        </a:xfrm>
      </p:grpSpPr>
      <p:pic>
        <p:nvPicPr>
          <p:cNvPr id="28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8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9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9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92"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2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Blank">
    <p:bg>
      <p:bgPr>
        <a:solidFill>
          <a:srgbClr val="2B2551"/>
        </a:solidFill>
        <a:effectLst/>
      </p:bgPr>
    </p:bg>
    <p:spTree>
      <p:nvGrpSpPr>
        <p:cNvPr id="1" name=""/>
        <p:cNvGrpSpPr/>
        <p:nvPr/>
      </p:nvGrpSpPr>
      <p:grpSpPr>
        <a:xfrm>
          <a:off x="0" y="0"/>
          <a:ext cx="0" cy="0"/>
          <a:chOff x="0" y="0"/>
          <a:chExt cx="0" cy="0"/>
        </a:xfrm>
      </p:grpSpPr>
      <p:pic>
        <p:nvPicPr>
          <p:cNvPr id="30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0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0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0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Content with Caption">
    <p:bg>
      <p:bgPr>
        <a:solidFill>
          <a:srgbClr val="2B2551"/>
        </a:solidFill>
        <a:effectLst/>
      </p:bgPr>
    </p:bg>
    <p:spTree>
      <p:nvGrpSpPr>
        <p:cNvPr id="1" name=""/>
        <p:cNvGrpSpPr/>
        <p:nvPr/>
      </p:nvGrpSpPr>
      <p:grpSpPr>
        <a:xfrm>
          <a:off x="0" y="0"/>
          <a:ext cx="0" cy="0"/>
          <a:chOff x="0" y="0"/>
          <a:chExt cx="0" cy="0"/>
        </a:xfrm>
      </p:grpSpPr>
      <p:pic>
        <p:nvPicPr>
          <p:cNvPr id="31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1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1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1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15"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316"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17"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3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Picture with Caption">
    <p:bg>
      <p:bgPr>
        <a:solidFill>
          <a:srgbClr val="2B2551"/>
        </a:solidFill>
        <a:effectLst/>
      </p:bgPr>
    </p:bg>
    <p:spTree>
      <p:nvGrpSpPr>
        <p:cNvPr id="1" name=""/>
        <p:cNvGrpSpPr/>
        <p:nvPr/>
      </p:nvGrpSpPr>
      <p:grpSpPr>
        <a:xfrm>
          <a:off x="0" y="0"/>
          <a:ext cx="0" cy="0"/>
          <a:chOff x="0" y="0"/>
          <a:chExt cx="0" cy="0"/>
        </a:xfrm>
      </p:grpSpPr>
      <p:pic>
        <p:nvPicPr>
          <p:cNvPr id="32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2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2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2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2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33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331"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3_Section Header">
    <p:spTree>
      <p:nvGrpSpPr>
        <p:cNvPr id="1" name=""/>
        <p:cNvGrpSpPr/>
        <p:nvPr/>
      </p:nvGrpSpPr>
      <p:grpSpPr>
        <a:xfrm>
          <a:off x="0" y="0"/>
          <a:ext cx="0" cy="0"/>
          <a:chOff x="0" y="0"/>
          <a:chExt cx="0" cy="0"/>
        </a:xfrm>
      </p:grpSpPr>
      <p:sp>
        <p:nvSpPr>
          <p:cNvPr id="27"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_Blue background">
    <p:bg>
      <p:bgPr>
        <a:solidFill>
          <a:srgbClr val="2B2551"/>
        </a:solidFill>
        <a:effectLst/>
      </p:bgPr>
    </p:bg>
    <p:spTree>
      <p:nvGrpSpPr>
        <p:cNvPr id="1" name=""/>
        <p:cNvGrpSpPr/>
        <p:nvPr/>
      </p:nvGrpSpPr>
      <p:grpSpPr>
        <a:xfrm>
          <a:off x="0" y="0"/>
          <a:ext cx="0" cy="0"/>
          <a:chOff x="0" y="0"/>
          <a:chExt cx="0" cy="0"/>
        </a:xfrm>
      </p:grpSpPr>
      <p:sp>
        <p:nvSpPr>
          <p:cNvPr id="339"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Slide">
    <p:bg>
      <p:bgPr>
        <a:solidFill>
          <a:srgbClr val="2B2551"/>
        </a:solidFill>
        <a:effectLst/>
      </p:bgPr>
    </p:bg>
    <p:spTree>
      <p:nvGrpSpPr>
        <p:cNvPr id="1" name=""/>
        <p:cNvGrpSpPr/>
        <p:nvPr/>
      </p:nvGrpSpPr>
      <p:grpSpPr>
        <a:xfrm>
          <a:off x="0" y="0"/>
          <a:ext cx="0" cy="0"/>
          <a:chOff x="0" y="0"/>
          <a:chExt cx="0" cy="0"/>
        </a:xfrm>
      </p:grpSpPr>
      <p:pic>
        <p:nvPicPr>
          <p:cNvPr id="346"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47"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48"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49"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50"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351"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2B2551"/>
        </a:solidFill>
        <a:effectLst/>
      </p:bgPr>
    </p:bg>
    <p:spTree>
      <p:nvGrpSpPr>
        <p:cNvPr id="1" name=""/>
        <p:cNvGrpSpPr/>
        <p:nvPr/>
      </p:nvGrpSpPr>
      <p:grpSpPr>
        <a:xfrm>
          <a:off x="0" y="0"/>
          <a:ext cx="0" cy="0"/>
          <a:chOff x="0" y="0"/>
          <a:chExt cx="0" cy="0"/>
        </a:xfrm>
      </p:grpSpPr>
      <p:pic>
        <p:nvPicPr>
          <p:cNvPr id="359"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60"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61"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62"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63" name="Title Text"/>
          <p:cNvSpPr txBox="1">
            <a:spLocks noGrp="1"/>
          </p:cNvSpPr>
          <p:nvPr>
            <p:ph type="title"/>
          </p:nvPr>
        </p:nvSpPr>
        <p:spPr>
          <a:prstGeom prst="rect">
            <a:avLst/>
          </a:prstGeom>
        </p:spPr>
        <p:txBody>
          <a:bodyPr/>
          <a:lstStyle/>
          <a:p>
            <a:r>
              <a:t>Title Text</a:t>
            </a:r>
          </a:p>
        </p:txBody>
      </p:sp>
      <p:sp>
        <p:nvSpPr>
          <p:cNvPr id="36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Section Header">
    <p:bg>
      <p:bgPr>
        <a:solidFill>
          <a:srgbClr val="2B2551"/>
        </a:solidFill>
        <a:effectLst/>
      </p:bgPr>
    </p:bg>
    <p:spTree>
      <p:nvGrpSpPr>
        <p:cNvPr id="1" name=""/>
        <p:cNvGrpSpPr/>
        <p:nvPr/>
      </p:nvGrpSpPr>
      <p:grpSpPr>
        <a:xfrm>
          <a:off x="0" y="0"/>
          <a:ext cx="0" cy="0"/>
          <a:chOff x="0" y="0"/>
          <a:chExt cx="0" cy="0"/>
        </a:xfrm>
      </p:grpSpPr>
      <p:pic>
        <p:nvPicPr>
          <p:cNvPr id="372"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73"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74"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75"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76"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77"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3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385" name="Title Text"/>
          <p:cNvSpPr txBox="1">
            <a:spLocks noGrp="1"/>
          </p:cNvSpPr>
          <p:nvPr>
            <p:ph type="title"/>
          </p:nvPr>
        </p:nvSpPr>
        <p:spPr>
          <a:xfrm>
            <a:off x="1039653" y="1153987"/>
            <a:ext cx="10112696" cy="921255"/>
          </a:xfrm>
          <a:prstGeom prst="rect">
            <a:avLst/>
          </a:prstGeom>
        </p:spPr>
        <p:txBody>
          <a:bodyPr/>
          <a:lstStyle/>
          <a:p>
            <a:r>
              <a:t>Title Text</a:t>
            </a:r>
          </a:p>
        </p:txBody>
      </p:sp>
      <p:sp>
        <p:nvSpPr>
          <p:cNvPr id="386" name="Body Level One…"/>
          <p:cNvSpPr txBox="1">
            <a:spLocks noGrp="1"/>
          </p:cNvSpPr>
          <p:nvPr>
            <p:ph type="body" sz="half" idx="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omparison">
    <p:bg>
      <p:bgPr>
        <a:solidFill>
          <a:srgbClr val="2B2551"/>
        </a:solidFill>
        <a:effectLst/>
      </p:bgPr>
    </p:bg>
    <p:spTree>
      <p:nvGrpSpPr>
        <p:cNvPr id="1" name=""/>
        <p:cNvGrpSpPr/>
        <p:nvPr/>
      </p:nvGrpSpPr>
      <p:grpSpPr>
        <a:xfrm>
          <a:off x="0" y="0"/>
          <a:ext cx="0" cy="0"/>
          <a:chOff x="0" y="0"/>
          <a:chExt cx="0" cy="0"/>
        </a:xfrm>
      </p:grpSpPr>
      <p:pic>
        <p:nvPicPr>
          <p:cNvPr id="39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9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9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9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98" name="Body Level One…"/>
          <p:cNvSpPr txBox="1">
            <a:spLocks noGrp="1"/>
          </p:cNvSpPr>
          <p:nvPr>
            <p:ph type="body" sz="quarter" idx="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99"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endParaRPr/>
          </a:p>
        </p:txBody>
      </p:sp>
      <p:sp>
        <p:nvSpPr>
          <p:cNvPr id="400"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4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Only">
    <p:bg>
      <p:bgPr>
        <a:solidFill>
          <a:srgbClr val="2B2551"/>
        </a:solidFill>
        <a:effectLst/>
      </p:bgPr>
    </p:bg>
    <p:spTree>
      <p:nvGrpSpPr>
        <p:cNvPr id="1" name=""/>
        <p:cNvGrpSpPr/>
        <p:nvPr/>
      </p:nvGrpSpPr>
      <p:grpSpPr>
        <a:xfrm>
          <a:off x="0" y="0"/>
          <a:ext cx="0" cy="0"/>
          <a:chOff x="0" y="0"/>
          <a:chExt cx="0" cy="0"/>
        </a:xfrm>
      </p:grpSpPr>
      <p:pic>
        <p:nvPicPr>
          <p:cNvPr id="40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0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1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1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12"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4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lank">
    <p:bg>
      <p:bgPr>
        <a:solidFill>
          <a:srgbClr val="2B2551"/>
        </a:solidFill>
        <a:effectLst/>
      </p:bgPr>
    </p:bg>
    <p:spTree>
      <p:nvGrpSpPr>
        <p:cNvPr id="1" name=""/>
        <p:cNvGrpSpPr/>
        <p:nvPr/>
      </p:nvGrpSpPr>
      <p:grpSpPr>
        <a:xfrm>
          <a:off x="0" y="0"/>
          <a:ext cx="0" cy="0"/>
          <a:chOff x="0" y="0"/>
          <a:chExt cx="0" cy="0"/>
        </a:xfrm>
      </p:grpSpPr>
      <p:pic>
        <p:nvPicPr>
          <p:cNvPr id="42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2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2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2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ontent with Caption">
    <p:bg>
      <p:bgPr>
        <a:solidFill>
          <a:srgbClr val="2B2551"/>
        </a:solidFill>
        <a:effectLst/>
      </p:bgPr>
    </p:bg>
    <p:spTree>
      <p:nvGrpSpPr>
        <p:cNvPr id="1" name=""/>
        <p:cNvGrpSpPr/>
        <p:nvPr/>
      </p:nvGrpSpPr>
      <p:grpSpPr>
        <a:xfrm>
          <a:off x="0" y="0"/>
          <a:ext cx="0" cy="0"/>
          <a:chOff x="0" y="0"/>
          <a:chExt cx="0" cy="0"/>
        </a:xfrm>
      </p:grpSpPr>
      <p:pic>
        <p:nvPicPr>
          <p:cNvPr id="43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3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3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3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35"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436"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437"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4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Picture with Caption">
    <p:bg>
      <p:bgPr>
        <a:solidFill>
          <a:srgbClr val="2B2551"/>
        </a:solidFill>
        <a:effectLst/>
      </p:bgPr>
    </p:bg>
    <p:spTree>
      <p:nvGrpSpPr>
        <p:cNvPr id="1" name=""/>
        <p:cNvGrpSpPr/>
        <p:nvPr/>
      </p:nvGrpSpPr>
      <p:grpSpPr>
        <a:xfrm>
          <a:off x="0" y="0"/>
          <a:ext cx="0" cy="0"/>
          <a:chOff x="0" y="0"/>
          <a:chExt cx="0" cy="0"/>
        </a:xfrm>
      </p:grpSpPr>
      <p:pic>
        <p:nvPicPr>
          <p:cNvPr id="44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4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4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4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4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45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451"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4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lue background">
    <p:bg>
      <p:bgPr>
        <a:solidFill>
          <a:srgbClr val="2B2551"/>
        </a:solidFill>
        <a:effectLst/>
      </p:bgPr>
    </p:bg>
    <p:spTree>
      <p:nvGrpSpPr>
        <p:cNvPr id="1" name=""/>
        <p:cNvGrpSpPr/>
        <p:nvPr/>
      </p:nvGrpSpPr>
      <p:grpSpPr>
        <a:xfrm>
          <a:off x="0" y="0"/>
          <a:ext cx="0" cy="0"/>
          <a:chOff x="0" y="0"/>
          <a:chExt cx="0" cy="0"/>
        </a:xfrm>
      </p:grpSpPr>
      <p:sp>
        <p:nvSpPr>
          <p:cNvPr id="459"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87144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3_Comparison">
    <p:spTree>
      <p:nvGrpSpPr>
        <p:cNvPr id="1" name=""/>
        <p:cNvGrpSpPr/>
        <p:nvPr/>
      </p:nvGrpSpPr>
      <p:grpSpPr>
        <a:xfrm>
          <a:off x="0" y="0"/>
          <a:ext cx="0" cy="0"/>
          <a:chOff x="0" y="0"/>
          <a:chExt cx="0" cy="0"/>
        </a:xfrm>
      </p:grpSpPr>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_Content with Caption">
    <p:bg>
      <p:bgPr>
        <a:solidFill>
          <a:srgbClr val="2B2551"/>
        </a:solidFill>
        <a:effectLst/>
      </p:bgPr>
    </p:bg>
    <p:spTree>
      <p:nvGrpSpPr>
        <p:cNvPr id="1" name=""/>
        <p:cNvGrpSpPr/>
        <p:nvPr/>
      </p:nvGrpSpPr>
      <p:grpSpPr>
        <a:xfrm>
          <a:off x="0" y="0"/>
          <a:ext cx="0" cy="0"/>
          <a:chOff x="0" y="0"/>
          <a:chExt cx="0" cy="0"/>
        </a:xfrm>
      </p:grpSpPr>
      <p:pic>
        <p:nvPicPr>
          <p:cNvPr id="63"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64"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65"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66"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67"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68"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3_Picture with Caption">
    <p:bg>
      <p:bgPr>
        <a:solidFill>
          <a:srgbClr val="2B2551"/>
        </a:solidFill>
        <a:effectLst/>
      </p:bgPr>
    </p:bg>
    <p:spTree>
      <p:nvGrpSpPr>
        <p:cNvPr id="1" name=""/>
        <p:cNvGrpSpPr/>
        <p:nvPr/>
      </p:nvGrpSpPr>
      <p:grpSpPr>
        <a:xfrm>
          <a:off x="0" y="0"/>
          <a:ext cx="0" cy="0"/>
          <a:chOff x="0" y="0"/>
          <a:chExt cx="0" cy="0"/>
        </a:xfrm>
      </p:grpSpPr>
      <p:pic>
        <p:nvPicPr>
          <p:cNvPr id="7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7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7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8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81"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2"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3"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049144" y="2007218"/>
            <a:ext cx="10093712" cy="41697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039653" y="1064778"/>
            <a:ext cx="10112696" cy="92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4" name="Slide Number"/>
          <p:cNvSpPr txBox="1">
            <a:spLocks noGrp="1"/>
          </p:cNvSpPr>
          <p:nvPr>
            <p:ph type="sldNum" sz="quarter" idx="2"/>
          </p:nvPr>
        </p:nvSpPr>
        <p:spPr>
          <a:xfrm>
            <a:off x="10884232" y="6414758"/>
            <a:ext cx="258625" cy="248306"/>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18.xml"/><Relationship Id="rId4" Type="http://schemas.openxmlformats.org/officeDocument/2006/relationships/image" Target="../media/image2.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20.xml"/><Relationship Id="rId4" Type="http://schemas.openxmlformats.org/officeDocument/2006/relationships/image" Target="../media/image2.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22.xml"/><Relationship Id="rId4" Type="http://schemas.openxmlformats.org/officeDocument/2006/relationships/image" Target="../media/image2.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0.png"/><Relationship Id="rId5" Type="http://schemas.openxmlformats.org/officeDocument/2006/relationships/image" Target="../media/image4.png"/><Relationship Id="rId10" Type="http://schemas.openxmlformats.org/officeDocument/2006/relationships/customXml" Target="../ink/ink24.xml"/><Relationship Id="rId4" Type="http://schemas.openxmlformats.org/officeDocument/2006/relationships/image" Target="../media/image2.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26.xml"/><Relationship Id="rId4" Type="http://schemas.openxmlformats.org/officeDocument/2006/relationships/image" Target="../media/image2.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28.xml"/><Relationship Id="rId4" Type="http://schemas.openxmlformats.org/officeDocument/2006/relationships/image" Target="../media/image2.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customXml" Target="../ink/ink29.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customXml" Target="../ink/ink30.xml"/><Relationship Id="rId4" Type="http://schemas.openxmlformats.org/officeDocument/2006/relationships/image" Target="../media/image2.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customXml" Target="../ink/ink31.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0.png"/><Relationship Id="rId5" Type="http://schemas.openxmlformats.org/officeDocument/2006/relationships/image" Target="../media/image4.png"/><Relationship Id="rId10" Type="http://schemas.openxmlformats.org/officeDocument/2006/relationships/customXml" Target="../ink/ink32.xml"/><Relationship Id="rId4" Type="http://schemas.openxmlformats.org/officeDocument/2006/relationships/image" Target="../media/image2.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customXml" Target="../ink/ink33.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34.xml"/><Relationship Id="rId4" Type="http://schemas.openxmlformats.org/officeDocument/2006/relationships/image" Target="../media/image2.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36.xml"/><Relationship Id="rId4" Type="http://schemas.openxmlformats.org/officeDocument/2006/relationships/image" Target="../media/image2.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4.xml"/><Relationship Id="rId6" Type="http://schemas.openxmlformats.org/officeDocument/2006/relationships/image" Target="../media/image9.png"/><Relationship Id="rId11" Type="http://schemas.openxmlformats.org/officeDocument/2006/relationships/customXml" Target="../ink/ink2.xml"/><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customXml" Target="../ink/ink37.xml"/><Relationship Id="rId13"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38.xml"/><Relationship Id="rId4" Type="http://schemas.openxmlformats.org/officeDocument/2006/relationships/image" Target="../media/image2.png"/><Relationship Id="rId9"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customXml" Target="../ink/ink39.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40.xml"/><Relationship Id="rId4" Type="http://schemas.openxmlformats.org/officeDocument/2006/relationships/image" Target="../media/image2.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customXml" Target="../ink/ink41.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customXml" Target="../ink/ink42.xml"/><Relationship Id="rId4" Type="http://schemas.openxmlformats.org/officeDocument/2006/relationships/image" Target="../media/image2.pn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customXml" Target="../ink/ink43.xml"/><Relationship Id="rId13" Type="http://schemas.openxmlformats.org/officeDocument/2006/relationships/image" Target="../media/image29.png"/><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44.xml"/><Relationship Id="rId4" Type="http://schemas.openxmlformats.org/officeDocument/2006/relationships/image" Target="../media/image2.png"/><Relationship Id="rId9"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customXml" Target="../ink/ink4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46.xml"/><Relationship Id="rId4" Type="http://schemas.openxmlformats.org/officeDocument/2006/relationships/image" Target="../media/image2.png"/><Relationship Id="rId9"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customXml" Target="../ink/ink47.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48.xml"/><Relationship Id="rId4" Type="http://schemas.openxmlformats.org/officeDocument/2006/relationships/image" Target="../media/image2.png"/><Relationship Id="rId9"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customXml" Target="../ink/ink49.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customXml" Target="../ink/ink50.xml"/><Relationship Id="rId4" Type="http://schemas.openxmlformats.org/officeDocument/2006/relationships/image" Target="../media/image2.png"/><Relationship Id="rId9" Type="http://schemas.openxmlformats.org/officeDocument/2006/relationships/image" Target="../media/image17.png"/></Relationships>
</file>

<file path=ppt/slides/_rels/slide27.xml.rels><?xml version="1.0" encoding="UTF-8" standalone="yes"?>
<Relationships xmlns="http://schemas.openxmlformats.org/package/2006/relationships"><Relationship Id="rId8" Type="http://schemas.openxmlformats.org/officeDocument/2006/relationships/customXml" Target="../ink/ink51.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52.xml"/><Relationship Id="rId4" Type="http://schemas.openxmlformats.org/officeDocument/2006/relationships/image" Target="../media/image2.png"/><Relationship Id="rId9" Type="http://schemas.openxmlformats.org/officeDocument/2006/relationships/image" Target="../media/image21.png"/></Relationships>
</file>

<file path=ppt/slides/_rels/slide28.xml.rels><?xml version="1.0" encoding="UTF-8" standalone="yes"?>
<Relationships xmlns="http://schemas.openxmlformats.org/package/2006/relationships"><Relationship Id="rId8" Type="http://schemas.openxmlformats.org/officeDocument/2006/relationships/customXml" Target="../ink/ink53.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54.xml"/><Relationship Id="rId4" Type="http://schemas.openxmlformats.org/officeDocument/2006/relationships/image" Target="../media/image2.png"/><Relationship Id="rId9" Type="http://schemas.openxmlformats.org/officeDocument/2006/relationships/image" Target="../media/image21.png"/></Relationships>
</file>

<file path=ppt/slides/_rels/slide29.xml.rels><?xml version="1.0" encoding="UTF-8" standalone="yes"?>
<Relationships xmlns="http://schemas.openxmlformats.org/package/2006/relationships"><Relationship Id="rId8" Type="http://schemas.openxmlformats.org/officeDocument/2006/relationships/customXml" Target="../ink/ink5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56.xml"/><Relationship Id="rId4" Type="http://schemas.openxmlformats.org/officeDocument/2006/relationships/image" Target="../media/image2.pn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customXml" Target="../ink/ink4.xml"/><Relationship Id="rId4" Type="http://schemas.openxmlformats.org/officeDocument/2006/relationships/image" Target="../media/image2.png"/><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8" Type="http://schemas.openxmlformats.org/officeDocument/2006/relationships/customXml" Target="../ink/ink57.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customXml" Target="../ink/ink58.xml"/><Relationship Id="rId4" Type="http://schemas.openxmlformats.org/officeDocument/2006/relationships/image" Target="../media/image2.png"/><Relationship Id="rId9" Type="http://schemas.openxmlformats.org/officeDocument/2006/relationships/image" Target="../media/image17.png"/></Relationships>
</file>

<file path=ppt/slides/_rels/slide31.xml.rels><?xml version="1.0" encoding="UTF-8" standalone="yes"?>
<Relationships xmlns="http://schemas.openxmlformats.org/package/2006/relationships"><Relationship Id="rId8" Type="http://schemas.openxmlformats.org/officeDocument/2006/relationships/customXml" Target="../ink/ink59.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5.png"/><Relationship Id="rId5" Type="http://schemas.openxmlformats.org/officeDocument/2006/relationships/image" Target="../media/image4.png"/><Relationship Id="rId10" Type="http://schemas.openxmlformats.org/officeDocument/2006/relationships/customXml" Target="../ink/ink60.xml"/><Relationship Id="rId4" Type="http://schemas.openxmlformats.org/officeDocument/2006/relationships/image" Target="../media/image2.png"/><Relationship Id="rId9" Type="http://schemas.openxmlformats.org/officeDocument/2006/relationships/image" Target="../media/image14.png"/></Relationships>
</file>

<file path=ppt/slides/_rels/slide32.xml.rels><?xml version="1.0" encoding="UTF-8" standalone="yes"?>
<Relationships xmlns="http://schemas.openxmlformats.org/package/2006/relationships"><Relationship Id="rId8" Type="http://schemas.openxmlformats.org/officeDocument/2006/relationships/customXml" Target="../ink/ink61.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0.png"/><Relationship Id="rId5" Type="http://schemas.openxmlformats.org/officeDocument/2006/relationships/image" Target="../media/image4.png"/><Relationship Id="rId10" Type="http://schemas.openxmlformats.org/officeDocument/2006/relationships/customXml" Target="../ink/ink62.xml"/><Relationship Id="rId4" Type="http://schemas.openxmlformats.org/officeDocument/2006/relationships/image" Target="../media/image2.png"/><Relationship Id="rId9" Type="http://schemas.openxmlformats.org/officeDocument/2006/relationships/image" Target="../media/image170.png"/></Relationships>
</file>

<file path=ppt/slides/_rels/slide33.xml.rels><?xml version="1.0" encoding="UTF-8" standalone="yes"?>
<Relationships xmlns="http://schemas.openxmlformats.org/package/2006/relationships"><Relationship Id="rId8" Type="http://schemas.openxmlformats.org/officeDocument/2006/relationships/customXml" Target="../ink/ink63.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64.xml"/><Relationship Id="rId4" Type="http://schemas.openxmlformats.org/officeDocument/2006/relationships/image" Target="../media/image2.png"/><Relationship Id="rId9" Type="http://schemas.openxmlformats.org/officeDocument/2006/relationships/image" Target="../media/image21.png"/></Relationships>
</file>

<file path=ppt/slides/_rels/slide34.xml.rels><?xml version="1.0" encoding="UTF-8" standalone="yes"?>
<Relationships xmlns="http://schemas.openxmlformats.org/package/2006/relationships"><Relationship Id="rId8" Type="http://schemas.openxmlformats.org/officeDocument/2006/relationships/customXml" Target="../ink/ink65.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66.xml"/><Relationship Id="rId4" Type="http://schemas.openxmlformats.org/officeDocument/2006/relationships/image" Target="../media/image2.png"/><Relationship Id="rId9" Type="http://schemas.openxmlformats.org/officeDocument/2006/relationships/image" Target="../media/image21.png"/></Relationships>
</file>

<file path=ppt/slides/_rels/slide35.xml.rels><?xml version="1.0" encoding="UTF-8" standalone="yes"?>
<Relationships xmlns="http://schemas.openxmlformats.org/package/2006/relationships"><Relationship Id="rId8" Type="http://schemas.openxmlformats.org/officeDocument/2006/relationships/customXml" Target="../ink/ink67.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0.png"/><Relationship Id="rId5" Type="http://schemas.openxmlformats.org/officeDocument/2006/relationships/image" Target="../media/image4.png"/><Relationship Id="rId10" Type="http://schemas.openxmlformats.org/officeDocument/2006/relationships/customXml" Target="../ink/ink68.xml"/><Relationship Id="rId4" Type="http://schemas.openxmlformats.org/officeDocument/2006/relationships/image" Target="../media/image2.png"/><Relationship Id="rId9" Type="http://schemas.openxmlformats.org/officeDocument/2006/relationships/image" Target="../media/image170.png"/></Relationships>
</file>

<file path=ppt/slides/_rels/slide36.xml.rels><?xml version="1.0" encoding="UTF-8" standalone="yes"?>
<Relationships xmlns="http://schemas.openxmlformats.org/package/2006/relationships"><Relationship Id="rId8" Type="http://schemas.openxmlformats.org/officeDocument/2006/relationships/customXml" Target="../ink/ink69.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70.xml"/><Relationship Id="rId4" Type="http://schemas.openxmlformats.org/officeDocument/2006/relationships/image" Target="../media/image2.png"/><Relationship Id="rId9" Type="http://schemas.openxmlformats.org/officeDocument/2006/relationships/image" Target="../media/image21.png"/></Relationships>
</file>

<file path=ppt/slides/_rels/slide37.xml.rels><?xml version="1.0" encoding="UTF-8" standalone="yes"?>
<Relationships xmlns="http://schemas.openxmlformats.org/package/2006/relationships"><Relationship Id="rId8" Type="http://schemas.openxmlformats.org/officeDocument/2006/relationships/customXml" Target="../ink/ink71.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0.png"/><Relationship Id="rId5" Type="http://schemas.openxmlformats.org/officeDocument/2006/relationships/image" Target="../media/image4.png"/><Relationship Id="rId10" Type="http://schemas.openxmlformats.org/officeDocument/2006/relationships/customXml" Target="../ink/ink72.xml"/><Relationship Id="rId4" Type="http://schemas.openxmlformats.org/officeDocument/2006/relationships/image" Target="../media/image2.png"/><Relationship Id="rId9" Type="http://schemas.openxmlformats.org/officeDocument/2006/relationships/image" Target="../media/image170.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0.png"/><Relationship Id="rId5" Type="http://schemas.openxmlformats.org/officeDocument/2006/relationships/image" Target="../media/image4.png"/><Relationship Id="rId10" Type="http://schemas.openxmlformats.org/officeDocument/2006/relationships/customXml" Target="../ink/ink6.xml"/><Relationship Id="rId4" Type="http://schemas.openxmlformats.org/officeDocument/2006/relationships/image" Target="../media/image2.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8.xml"/><Relationship Id="rId4" Type="http://schemas.openxmlformats.org/officeDocument/2006/relationships/image" Target="../media/image2.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10.xml"/><Relationship Id="rId4" Type="http://schemas.openxmlformats.org/officeDocument/2006/relationships/image" Target="../media/image2.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0.png"/><Relationship Id="rId5" Type="http://schemas.openxmlformats.org/officeDocument/2006/relationships/image" Target="../media/image4.png"/><Relationship Id="rId10" Type="http://schemas.openxmlformats.org/officeDocument/2006/relationships/customXml" Target="../ink/ink12.xml"/><Relationship Id="rId4" Type="http://schemas.openxmlformats.org/officeDocument/2006/relationships/image" Target="../media/image2.png"/><Relationship Id="rId9" Type="http://schemas.openxmlformats.org/officeDocument/2006/relationships/image" Target="../media/image170.png"/></Relationships>
</file>

<file path=ppt/slides/_rels/slide8.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image" Target="../media/image24.png"/><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image" Target="../media/image9.png"/><Relationship Id="rId11" Type="http://schemas.openxmlformats.org/officeDocument/2006/relationships/image" Target="../media/image15.png"/><Relationship Id="rId5" Type="http://schemas.openxmlformats.org/officeDocument/2006/relationships/image" Target="../media/image4.png"/><Relationship Id="rId10" Type="http://schemas.openxmlformats.org/officeDocument/2006/relationships/customXml" Target="../ink/ink14.xml"/><Relationship Id="rId4" Type="http://schemas.openxmlformats.org/officeDocument/2006/relationships/image" Target="../media/image2.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0.png"/><Relationship Id="rId5" Type="http://schemas.openxmlformats.org/officeDocument/2006/relationships/image" Target="../media/image4.png"/><Relationship Id="rId10" Type="http://schemas.openxmlformats.org/officeDocument/2006/relationships/customXml" Target="../ink/ink16.xml"/><Relationship Id="rId4" Type="http://schemas.openxmlformats.org/officeDocument/2006/relationships/image" Target="../media/image2.png"/><Relationship Id="rId9"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using a computer&#10;&#10;Description automatically generated">
            <a:extLst>
              <a:ext uri="{FF2B5EF4-FFF2-40B4-BE49-F238E27FC236}">
                <a16:creationId xmlns:a16="http://schemas.microsoft.com/office/drawing/2014/main" id="{6E8DDA74-8630-43BB-E564-7470D2C1DFC0}"/>
              </a:ext>
            </a:extLst>
          </p:cNvPr>
          <p:cNvPicPr>
            <a:picLocks noChangeAspect="1"/>
          </p:cNvPicPr>
          <p:nvPr/>
        </p:nvPicPr>
        <p:blipFill rotWithShape="1">
          <a:blip r:embed="rId2"/>
          <a:srcRect l="28" t="125" r="5881" b="35700"/>
          <a:stretch/>
        </p:blipFill>
        <p:spPr>
          <a:xfrm>
            <a:off x="-2985" y="1339747"/>
            <a:ext cx="12225969" cy="5533684"/>
          </a:xfrm>
          <a:prstGeom prst="rect">
            <a:avLst/>
          </a:prstGeom>
        </p:spPr>
      </p:pic>
      <p:sp>
        <p:nvSpPr>
          <p:cNvPr id="468" name="Rectangle"/>
          <p:cNvSpPr/>
          <p:nvPr/>
        </p:nvSpPr>
        <p:spPr>
          <a:xfrm>
            <a:off x="-11767" y="1339747"/>
            <a:ext cx="12203767" cy="5535101"/>
          </a:xfrm>
          <a:prstGeom prst="rect">
            <a:avLst/>
          </a:prstGeom>
          <a:solidFill>
            <a:srgbClr val="4617DE"/>
          </a:solidFill>
          <a:ln w="12700">
            <a:miter lim="400000"/>
          </a:ln>
        </p:spPr>
        <p:txBody>
          <a:bodyPr lIns="45719" rIns="45719" anchor="ctr"/>
          <a:lstStyle/>
          <a:p>
            <a:endParaRPr lang="en-US"/>
          </a:p>
        </p:txBody>
      </p:sp>
      <p:pic>
        <p:nvPicPr>
          <p:cNvPr id="469" name="Picture 7" descr="Picture 7"/>
          <p:cNvPicPr>
            <a:picLocks noChangeAspect="1"/>
          </p:cNvPicPr>
          <p:nvPr/>
        </p:nvPicPr>
        <p:blipFill>
          <a:blip r:embed="rId3"/>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4"/>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5"/>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6"/>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7"/>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8"/>
          <a:stretch>
            <a:fillRect/>
          </a:stretch>
        </p:blipFill>
        <p:spPr>
          <a:xfrm>
            <a:off x="1380497" y="2051146"/>
            <a:ext cx="4240770" cy="4117181"/>
          </a:xfrm>
          <a:prstGeom prst="rect">
            <a:avLst/>
          </a:prstGeom>
          <a:ln w="12700">
            <a:miter lim="400000"/>
          </a:ln>
        </p:spPr>
      </p:pic>
      <p:sp>
        <p:nvSpPr>
          <p:cNvPr id="476" name="A new generation…"/>
          <p:cNvSpPr txBox="1"/>
          <p:nvPr/>
        </p:nvSpPr>
        <p:spPr>
          <a:xfrm>
            <a:off x="5280924" y="2470826"/>
            <a:ext cx="7251419" cy="1638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20" rIns="45719" bIns="45720" anchor="t">
            <a:spAutoFit/>
          </a:bodyPr>
          <a:lstStyle/>
          <a:p>
            <a:r>
              <a:rPr lang="en-US" sz="3350" b="1" i="0" dirty="0">
                <a:effectLst/>
                <a:latin typeface="Microsoft YaHei" panose="020B0503020204020204" pitchFamily="34" charset="-122"/>
                <a:ea typeface="Microsoft YaHei" panose="020B0503020204020204" pitchFamily="34" charset="-122"/>
              </a:rPr>
              <a:t>Effective Solar Panel Detection &amp; Recognition for Global Sustainability </a:t>
            </a:r>
            <a:endParaRPr lang="en-US" sz="3350" dirty="0">
              <a:effectLst/>
              <a:latin typeface="Microsoft YaHei" panose="020B0503020204020204" pitchFamily="34" charset="-122"/>
              <a:ea typeface="Microsoft YaHei" panose="020B0503020204020204" pitchFamily="34" charset="-122"/>
            </a:endParaRPr>
          </a:p>
        </p:txBody>
      </p:sp>
      <p:sp>
        <p:nvSpPr>
          <p:cNvPr id="5" name="Content Placeholder 2">
            <a:extLst>
              <a:ext uri="{FF2B5EF4-FFF2-40B4-BE49-F238E27FC236}">
                <a16:creationId xmlns:a16="http://schemas.microsoft.com/office/drawing/2014/main" id="{B13C3C6A-022F-5B7B-AC8D-CA48D3C44C6A}"/>
              </a:ext>
            </a:extLst>
          </p:cNvPr>
          <p:cNvSpPr txBox="1">
            <a:spLocks noGrp="1"/>
          </p:cNvSpPr>
          <p:nvPr>
            <p:ph type="body" sz="quarter" idx="1"/>
          </p:nvPr>
        </p:nvSpPr>
        <p:spPr>
          <a:xfrm>
            <a:off x="5951575" y="5079517"/>
            <a:ext cx="9451857" cy="877471"/>
          </a:xfrm>
          <a:prstGeom prst="rect">
            <a:avLst/>
          </a:prstGeom>
        </p:spPr>
        <p:txBody>
          <a:bodyPr lIns="45719" tIns="45720" rIns="45719" bIns="45720" anchor="ctr">
            <a:noAutofit/>
          </a:bodyPr>
          <a:lstStyle/>
          <a:p>
            <a:pPr algn="l"/>
            <a:r>
              <a:rPr lang="en-US" sz="2000" b="0" i="0" dirty="0" err="1">
                <a:effectLst/>
                <a:latin typeface="Microsoft YaHei" panose="020B0503020204020204" pitchFamily="34" charset="-122"/>
                <a:ea typeface="Microsoft YaHei" panose="020B0503020204020204" pitchFamily="34" charset="-122"/>
              </a:rPr>
              <a:t>Yoseph</a:t>
            </a:r>
            <a:r>
              <a:rPr lang="en-US" sz="2000" b="0" i="0" dirty="0">
                <a:effectLst/>
                <a:latin typeface="Microsoft YaHei" panose="020B0503020204020204" pitchFamily="34" charset="-122"/>
                <a:ea typeface="Microsoft YaHei" panose="020B0503020204020204" pitchFamily="34" charset="-122"/>
              </a:rPr>
              <a:t> </a:t>
            </a:r>
            <a:r>
              <a:rPr lang="en-US" sz="2000" b="0" i="0" dirty="0" err="1">
                <a:effectLst/>
                <a:latin typeface="Microsoft YaHei" panose="020B0503020204020204" pitchFamily="34" charset="-122"/>
                <a:ea typeface="Microsoft YaHei" panose="020B0503020204020204" pitchFamily="34" charset="-122"/>
              </a:rPr>
              <a:t>Matalo</a:t>
            </a:r>
            <a:endParaRPr lang="en-US" sz="2000" dirty="0">
              <a:effectLst/>
              <a:latin typeface="Microsoft YaHei" panose="020B0503020204020204" pitchFamily="34" charset="-122"/>
              <a:ea typeface="Microsoft YaHei" panose="020B0503020204020204" pitchFamily="34" charset="-122"/>
            </a:endParaRPr>
          </a:p>
          <a:p>
            <a:pPr algn="l"/>
            <a:r>
              <a:rPr lang="en-US" sz="2000" b="0" i="0" dirty="0">
                <a:effectLst/>
                <a:latin typeface="Microsoft YaHei" panose="020B0503020204020204" pitchFamily="34" charset="-122"/>
                <a:ea typeface="Microsoft YaHei" panose="020B0503020204020204" pitchFamily="34" charset="-122"/>
              </a:rPr>
              <a:t>David </a:t>
            </a:r>
            <a:r>
              <a:rPr lang="en-US" sz="2000" b="0" i="0" dirty="0" err="1">
                <a:effectLst/>
                <a:latin typeface="Microsoft YaHei" panose="020B0503020204020204" pitchFamily="34" charset="-122"/>
                <a:ea typeface="Microsoft YaHei" panose="020B0503020204020204" pitchFamily="34" charset="-122"/>
              </a:rPr>
              <a:t>Mukajanga</a:t>
            </a:r>
            <a:endParaRPr lang="en-US" sz="2000" dirty="0">
              <a:effectLst/>
              <a:latin typeface="Microsoft YaHei" panose="020B0503020204020204" pitchFamily="34" charset="-122"/>
              <a:ea typeface="Microsoft YaHei" panose="020B0503020204020204" pitchFamily="34" charset="-122"/>
            </a:endParaRPr>
          </a:p>
          <a:p>
            <a:pPr algn="l"/>
            <a:r>
              <a:rPr lang="en-US" sz="2000" b="0" i="0" dirty="0">
                <a:effectLst/>
                <a:latin typeface="Microsoft YaHei" panose="020B0503020204020204" pitchFamily="34" charset="-122"/>
                <a:ea typeface="Microsoft YaHei" panose="020B0503020204020204" pitchFamily="34" charset="-122"/>
              </a:rPr>
              <a:t>Arya Ghimire </a:t>
            </a:r>
            <a:endParaRPr lang="en-US" sz="2000" dirty="0">
              <a:effectLst/>
              <a:latin typeface="Microsoft YaHei" panose="020B0503020204020204" pitchFamily="34" charset="-122"/>
              <a:ea typeface="Microsoft YaHei" panose="020B0503020204020204" pitchFamily="34" charset="-122"/>
            </a:endParaRPr>
          </a:p>
          <a:p>
            <a:pPr algn="l"/>
            <a:r>
              <a:rPr lang="en-US" sz="2000" b="0" i="0" dirty="0" err="1">
                <a:effectLst/>
                <a:latin typeface="Microsoft YaHei" panose="020B0503020204020204" pitchFamily="34" charset="-122"/>
                <a:ea typeface="Microsoft YaHei" panose="020B0503020204020204" pitchFamily="34" charset="-122"/>
              </a:rPr>
              <a:t>Mainza</a:t>
            </a:r>
            <a:r>
              <a:rPr lang="en-US" sz="2000" b="0" i="0" dirty="0">
                <a:effectLst/>
                <a:latin typeface="Microsoft YaHei" panose="020B0503020204020204" pitchFamily="34" charset="-122"/>
                <a:ea typeface="Microsoft YaHei" panose="020B0503020204020204" pitchFamily="34" charset="-122"/>
              </a:rPr>
              <a:t> </a:t>
            </a:r>
            <a:r>
              <a:rPr lang="en-US" sz="2000" b="0" i="0" dirty="0" err="1">
                <a:effectLst/>
                <a:latin typeface="Microsoft YaHei" panose="020B0503020204020204" pitchFamily="34" charset="-122"/>
                <a:ea typeface="Microsoft YaHei" panose="020B0503020204020204" pitchFamily="34" charset="-122"/>
              </a:rPr>
              <a:t>Chiyobeka</a:t>
            </a:r>
            <a:r>
              <a:rPr lang="en-US" sz="2000" b="0" i="0" dirty="0">
                <a:effectLst/>
                <a:latin typeface="Microsoft YaHei" panose="020B0503020204020204" pitchFamily="34" charset="-122"/>
                <a:ea typeface="Microsoft YaHei" panose="020B0503020204020204" pitchFamily="34" charset="-122"/>
              </a:rPr>
              <a:t>                                                                                    </a:t>
            </a:r>
            <a:endParaRPr lang="en-US" sz="2000" dirty="0">
              <a:effectLst/>
              <a:latin typeface="Microsoft YaHei" panose="020B0503020204020204" pitchFamily="34" charset="-122"/>
              <a:ea typeface="Microsoft YaHei" panose="020B0503020204020204" pitchFamily="34" charset="-122"/>
            </a:endParaRPr>
          </a:p>
          <a:p>
            <a:pPr algn="l"/>
            <a:br>
              <a:rPr lang="en-US" sz="2000" dirty="0">
                <a:effectLst/>
                <a:latin typeface="Microsoft YaHei" panose="020B0503020204020204" pitchFamily="34" charset="-122"/>
                <a:ea typeface="Microsoft YaHei" panose="020B0503020204020204" pitchFamily="34" charset="-122"/>
              </a:rPr>
            </a:br>
            <a:endParaRPr lang="en-US" sz="2000" dirty="0">
              <a:effectLst/>
              <a:latin typeface="Microsoft YaHei" panose="020B0503020204020204" pitchFamily="34" charset="-122"/>
              <a:ea typeface="Microsoft YaHei" panose="020B0503020204020204" pitchFamily="34" charset="-122"/>
            </a:endParaRPr>
          </a:p>
          <a:p>
            <a:pPr algn="l"/>
            <a:r>
              <a:rPr lang="en-US" sz="2000" b="0" i="0" dirty="0">
                <a:effectLst/>
                <a:latin typeface="Microsoft YaHei" panose="020B0503020204020204" pitchFamily="34" charset="-122"/>
                <a:ea typeface="Microsoft YaHei" panose="020B0503020204020204" pitchFamily="34" charset="-122"/>
              </a:rPr>
              <a:t>28 September 2024</a:t>
            </a:r>
            <a:endParaRPr lang="en-US" sz="2000" dirty="0">
              <a:effectLst/>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Data Collection</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lgn="just">
              <a:buNone/>
            </a:pPr>
            <a:r>
              <a:rPr lang="en-US" sz="2400" i="0" dirty="0">
                <a:solidFill>
                  <a:srgbClr val="383838"/>
                </a:solidFill>
                <a:effectLst/>
                <a:latin typeface="Microsoft YaHei" panose="020B0503020204020204" pitchFamily="34" charset="-122"/>
                <a:ea typeface="Microsoft YaHei" panose="020B0503020204020204" pitchFamily="34" charset="-122"/>
              </a:rPr>
              <a:t>Source of the Dataset :</a:t>
            </a:r>
            <a:endParaRPr lang="en-US" sz="2400"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Data collected from high-resolution satellite images (Google Earth, Sentinel-2) and aerial images from drones.</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53827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Data Collection</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lgn="just">
              <a:buNone/>
            </a:pPr>
            <a:r>
              <a:rPr lang="en-US" sz="2400" i="0" dirty="0">
                <a:solidFill>
                  <a:srgbClr val="383838"/>
                </a:solidFill>
                <a:effectLst/>
                <a:latin typeface="Microsoft YaHei" panose="020B0503020204020204" pitchFamily="34" charset="-122"/>
                <a:ea typeface="Microsoft YaHei" panose="020B0503020204020204" pitchFamily="34" charset="-122"/>
              </a:rPr>
              <a:t>Preprocessing Steps During Data Collection:</a:t>
            </a:r>
            <a:endParaRPr lang="en-US" sz="2400"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Images were cleaned and preprocessed, which included resizing, cropping, and color normalization.</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Metadata like geolocation and timestamps were also extracted.</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69926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Data Collection</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lgn="just">
              <a:buNone/>
            </a:pPr>
            <a:r>
              <a:rPr lang="en-US" sz="2400" i="0" dirty="0">
                <a:solidFill>
                  <a:srgbClr val="383838"/>
                </a:solidFill>
                <a:effectLst/>
                <a:latin typeface="Microsoft YaHei" panose="020B0503020204020204" pitchFamily="34" charset="-122"/>
                <a:ea typeface="Microsoft YaHei" panose="020B0503020204020204" pitchFamily="34" charset="-122"/>
              </a:rPr>
              <a:t>Handling Missing Values, Outliers :</a:t>
            </a:r>
            <a:endParaRPr lang="en-US" sz="2400"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Missing data in the metadata (like timestamps) was imputed.</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 Outliers in image quality (e.g., cloudy or low-resolution images) were filtered out.</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45584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icrosoft YaHei"/>
              </a:rPr>
              <a:t>Exploratory Data Analysis and Feature Engineering</a:t>
            </a:r>
            <a:endParaRPr lang="en-US" dirty="0"/>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lgn="just">
              <a:buNone/>
            </a:pPr>
            <a:r>
              <a:rPr lang="en-US" sz="2400" i="0" dirty="0">
                <a:solidFill>
                  <a:srgbClr val="383838"/>
                </a:solidFill>
                <a:effectLst/>
                <a:latin typeface="Microsoft YaHei" panose="020B0503020204020204" pitchFamily="34" charset="-122"/>
                <a:ea typeface="Microsoft YaHei" panose="020B0503020204020204" pitchFamily="34" charset="-122"/>
              </a:rPr>
              <a:t>Process of Creating or Transforming Features:</a:t>
            </a:r>
            <a:endParaRPr lang="en-US" sz="2400"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 Key features such as pixel intensity, texture, and shape were derived from the imagery to aid in solar panel identification.</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Spatial features (e.g., geolocation) were also incorporated to identify regions with higher solar panel density.</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marL="0" indent="0">
              <a:buNone/>
              <a:defRPr sz="1400">
                <a:solidFill>
                  <a:srgbClr val="000000"/>
                </a:solidFill>
                <a:latin typeface="Merriweather Sans Light"/>
                <a:ea typeface="Merriweather Sans Light"/>
                <a:cs typeface="Merriweather Sans Light"/>
                <a:sym typeface="Merriweather Sans Light"/>
              </a:defRPr>
            </a:pPr>
            <a:endParaRPr lang="en-US" dirty="0">
              <a:solidFill>
                <a:srgbClr val="383838"/>
              </a:solidFill>
              <a:latin typeface="Microsoft YaHei" panose="020B0503020204020204" pitchFamily="34" charset="-122"/>
              <a:ea typeface="Microsoft YaHei" panose="020B0503020204020204" pitchFamily="34" charset="-122"/>
              <a:cs typeface="+mj-lt"/>
            </a:endParaRPr>
          </a:p>
        </p:txBody>
      </p:sp>
    </p:spTree>
    <p:extLst>
      <p:ext uri="{BB962C8B-B14F-4D97-AF65-F5344CB8AC3E}">
        <p14:creationId xmlns:p14="http://schemas.microsoft.com/office/powerpoint/2010/main" val="150494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icrosoft YaHei"/>
              </a:rPr>
              <a:t>Exploratory Data Analysis and Feature Engineering</a:t>
            </a:r>
            <a:endParaRPr lang="en-US" dirty="0"/>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lgn="just">
              <a:buNone/>
            </a:pPr>
            <a:r>
              <a:rPr lang="en-US" sz="2400" i="0" dirty="0">
                <a:solidFill>
                  <a:srgbClr val="383838"/>
                </a:solidFill>
                <a:effectLst/>
                <a:latin typeface="Microsoft YaHei" panose="020B0503020204020204" pitchFamily="34" charset="-122"/>
                <a:ea typeface="Microsoft YaHei" panose="020B0503020204020204" pitchFamily="34" charset="-122"/>
              </a:rPr>
              <a:t>Rationale Behind Feature Engineering Decisions:</a:t>
            </a:r>
            <a:endParaRPr lang="en-US" sz="2400"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These features were chosen based on their ability to capture unique characteristics of solar panels (rectangular shapes, spectral signatures).</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45040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icrosoft YaHei"/>
              </a:rPr>
              <a:t>Exploratory Data Analysis and Feature Engineering</a:t>
            </a:r>
            <a:endParaRPr lang="en-US" dirty="0"/>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lgn="just">
              <a:buNone/>
            </a:pPr>
            <a:r>
              <a:rPr lang="en-US" sz="2400" i="0" dirty="0">
                <a:solidFill>
                  <a:srgbClr val="383838"/>
                </a:solidFill>
                <a:effectLst/>
                <a:latin typeface="Microsoft YaHei" panose="020B0503020204020204" pitchFamily="34" charset="-122"/>
                <a:ea typeface="Microsoft YaHei" panose="020B0503020204020204" pitchFamily="34" charset="-122"/>
              </a:rPr>
              <a:t>Normalization, Encoding:</a:t>
            </a:r>
            <a:endParaRPr lang="en-US" sz="2400"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 Image data was normalized to ensure consistency across varying light and resolution conditions.</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 One-hot encoding was applied to categorical metadata (like region or type of imagery).</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85272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3" name="Rectangle">
            <a:extLst>
              <a:ext uri="{FF2B5EF4-FFF2-40B4-BE49-F238E27FC236}">
                <a16:creationId xmlns:a16="http://schemas.microsoft.com/office/drawing/2014/main" id="{A76E722F-F453-1D78-E217-B9D17F108B48}"/>
              </a:ext>
            </a:extLst>
          </p:cNvPr>
          <p:cNvSpPr/>
          <p:nvPr/>
        </p:nvSpPr>
        <p:spPr>
          <a:xfrm>
            <a:off x="407334" y="2031148"/>
            <a:ext cx="10715116" cy="1362402"/>
          </a:xfrm>
          <a:prstGeom prst="rect">
            <a:avLst/>
          </a:prstGeom>
          <a:solidFill>
            <a:srgbClr val="FE2E45"/>
          </a:solidFill>
          <a:ln w="12700">
            <a:miter lim="400000"/>
          </a:ln>
        </p:spPr>
        <p:txBody>
          <a:bodyPr lIns="45719" rIns="45719" anchor="ctr"/>
          <a:lstStyle/>
          <a:p>
            <a:endParaRPr dirty="0"/>
          </a:p>
        </p:txBody>
      </p:sp>
      <p:sp>
        <p:nvSpPr>
          <p:cNvPr id="8" name="Title 1">
            <a:extLst>
              <a:ext uri="{FF2B5EF4-FFF2-40B4-BE49-F238E27FC236}">
                <a16:creationId xmlns:a16="http://schemas.microsoft.com/office/drawing/2014/main" id="{7071CC31-E3BB-0CF5-58C7-0CB500F3ECEF}"/>
              </a:ext>
            </a:extLst>
          </p:cNvPr>
          <p:cNvSpPr txBox="1">
            <a:spLocks/>
          </p:cNvSpPr>
          <p:nvPr/>
        </p:nvSpPr>
        <p:spPr>
          <a:xfrm>
            <a:off x="629265" y="2422430"/>
            <a:ext cx="10572656"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a:ea typeface="Microsoft YaHei"/>
              </a:rPr>
              <a:t>Model</a:t>
            </a:r>
            <a:endParaRPr lang="en-US" sz="4000" dirty="0">
              <a:solidFill>
                <a:schemeClr val="tx1"/>
              </a:solidFill>
            </a:endParaRPr>
          </a:p>
        </p:txBody>
      </p:sp>
    </p:spTree>
    <p:extLst>
      <p:ext uri="{BB962C8B-B14F-4D97-AF65-F5344CB8AC3E}">
        <p14:creationId xmlns:p14="http://schemas.microsoft.com/office/powerpoint/2010/main" val="1123296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latin typeface="Microsoft YaHei"/>
                <a:ea typeface="Microsoft YaHei"/>
              </a:rPr>
              <a:t>Model Selection and Training </a:t>
            </a:r>
            <a:endParaRPr lang="en-US" dirty="0"/>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lgn="just">
              <a:buNone/>
            </a:pPr>
            <a:r>
              <a:rPr lang="en-US" sz="2400" i="0" dirty="0">
                <a:solidFill>
                  <a:srgbClr val="383838"/>
                </a:solidFill>
                <a:effectLst/>
                <a:latin typeface="Microsoft YaHei" panose="020B0503020204020204" pitchFamily="34" charset="-122"/>
                <a:ea typeface="Microsoft YaHei" panose="020B0503020204020204" pitchFamily="34" charset="-122"/>
              </a:rPr>
              <a:t>Rationale for Choosing a Specific Model:</a:t>
            </a:r>
            <a:endParaRPr lang="en-US" sz="2400"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0" i="0" dirty="0">
                <a:solidFill>
                  <a:srgbClr val="383838"/>
                </a:solidFill>
                <a:effectLst/>
                <a:latin typeface="Microsoft YaHei" panose="020B0503020204020204" pitchFamily="34" charset="-122"/>
                <a:ea typeface="Microsoft YaHei" panose="020B0503020204020204" pitchFamily="34" charset="-122"/>
              </a:rPr>
              <a:t>A Convolutional Neural Network (CNN) was selected for its superior performance in image classification tasks.</a:t>
            </a:r>
            <a:endParaRPr lang="en-US" sz="2000"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0" i="0" dirty="0">
                <a:solidFill>
                  <a:srgbClr val="383838"/>
                </a:solidFill>
                <a:effectLst/>
                <a:latin typeface="Microsoft YaHei" panose="020B0503020204020204" pitchFamily="34" charset="-122"/>
                <a:ea typeface="Microsoft YaHei" panose="020B0503020204020204" pitchFamily="34" charset="-122"/>
              </a:rPr>
              <a:t>Other models like Random Forests were considered but found less effective for complex image-based tasks.</a:t>
            </a:r>
            <a:endParaRPr lang="en-US" sz="2000" dirty="0">
              <a:solidFill>
                <a:srgbClr val="383838"/>
              </a:solidFill>
              <a:effectLst/>
              <a:latin typeface="Microsoft YaHei" panose="020B0503020204020204" pitchFamily="34" charset="-122"/>
              <a:ea typeface="Microsoft YaHei" panose="020B0503020204020204" pitchFamily="34" charset="-122"/>
            </a:endParaRPr>
          </a:p>
          <a:p>
            <a:pPr marL="0" indent="0">
              <a:buNone/>
              <a:defRPr sz="1400">
                <a:solidFill>
                  <a:srgbClr val="000000"/>
                </a:solidFill>
                <a:latin typeface="Merriweather Sans Light"/>
                <a:ea typeface="Merriweather Sans Light"/>
                <a:cs typeface="Merriweather Sans Light"/>
                <a:sym typeface="Merriweather Sans Light"/>
              </a:defRPr>
            </a:pPr>
            <a:endParaRPr lang="en-US" dirty="0">
              <a:solidFill>
                <a:srgbClr val="383838"/>
              </a:solidFill>
              <a:latin typeface="Microsoft YaHei" panose="020B0503020204020204" pitchFamily="34" charset="-122"/>
              <a:ea typeface="Microsoft YaHei" panose="020B0503020204020204" pitchFamily="34" charset="-122"/>
              <a:cs typeface="+mj-lt"/>
            </a:endParaRPr>
          </a:p>
        </p:txBody>
      </p:sp>
    </p:spTree>
    <p:extLst>
      <p:ext uri="{BB962C8B-B14F-4D97-AF65-F5344CB8AC3E}">
        <p14:creationId xmlns:p14="http://schemas.microsoft.com/office/powerpoint/2010/main" val="2803582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latin typeface="Microsoft YaHei"/>
                <a:ea typeface="Microsoft YaHei"/>
              </a:rPr>
              <a:t>Model Selection and Training </a:t>
            </a:r>
            <a:endParaRPr lang="en-US" dirty="0"/>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algn="just"/>
            <a:r>
              <a:rPr lang="en-US" sz="2000" i="0" dirty="0">
                <a:solidFill>
                  <a:srgbClr val="383838"/>
                </a:solidFill>
                <a:effectLst/>
                <a:latin typeface="Microsoft YaHei" panose="020B0503020204020204" pitchFamily="34" charset="-122"/>
                <a:ea typeface="Microsoft YaHei" panose="020B0503020204020204" pitchFamily="34" charset="-122"/>
              </a:rPr>
              <a:t>CNN Strengths: </a:t>
            </a:r>
            <a:r>
              <a:rPr lang="en-US" sz="2000" b="1" i="0" dirty="0">
                <a:solidFill>
                  <a:srgbClr val="383838"/>
                </a:solidFill>
                <a:effectLst/>
                <a:latin typeface="Microsoft YaHei" panose="020B0503020204020204" pitchFamily="34" charset="-122"/>
                <a:ea typeface="Microsoft YaHei" panose="020B0503020204020204" pitchFamily="34" charset="-122"/>
              </a:rPr>
              <a:t>High accuracy, ability to detect complex patterns in images.</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algn="just"/>
            <a:r>
              <a:rPr lang="en-US" sz="2000" i="0" dirty="0">
                <a:solidFill>
                  <a:srgbClr val="383838"/>
                </a:solidFill>
                <a:effectLst/>
                <a:latin typeface="Microsoft YaHei" panose="020B0503020204020204" pitchFamily="34" charset="-122"/>
                <a:ea typeface="Microsoft YaHei" panose="020B0503020204020204" pitchFamily="34" charset="-122"/>
              </a:rPr>
              <a:t>CNN Weaknesses: </a:t>
            </a:r>
            <a:r>
              <a:rPr lang="en-US" sz="2000" b="1" i="0" dirty="0">
                <a:solidFill>
                  <a:srgbClr val="383838"/>
                </a:solidFill>
                <a:effectLst/>
                <a:latin typeface="Microsoft YaHei" panose="020B0503020204020204" pitchFamily="34" charset="-122"/>
                <a:ea typeface="Microsoft YaHei" panose="020B0503020204020204" pitchFamily="34" charset="-122"/>
              </a:rPr>
              <a:t>Computationally intensive, requires large amounts of data.</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209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latin typeface="Microsoft YaHei"/>
                <a:ea typeface="Microsoft YaHei"/>
              </a:rPr>
              <a:t>Model Selection and Training </a:t>
            </a:r>
            <a:endParaRPr lang="en-US" dirty="0"/>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lgn="just">
              <a:buNone/>
            </a:pPr>
            <a:r>
              <a:rPr lang="en-US" sz="2400" i="0" dirty="0">
                <a:solidFill>
                  <a:srgbClr val="383838"/>
                </a:solidFill>
                <a:effectLst/>
                <a:latin typeface="Microsoft YaHei" panose="020B0503020204020204" pitchFamily="34" charset="-122"/>
                <a:ea typeface="Microsoft YaHei" panose="020B0503020204020204" pitchFamily="34" charset="-122"/>
              </a:rPr>
              <a:t>Details on Training the Model:</a:t>
            </a:r>
            <a:endParaRPr lang="en-US" sz="2400"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The model was trained using a large dataset of satellite images labeled with the presence or absence of solar panels.</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Training involved several epochs with a learning rate scheduler to optimize convergence.</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82394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71119" y="1521319"/>
            <a:ext cx="5931561" cy="4919389"/>
          </a:xfrm>
          <a:prstGeom prst="rect">
            <a:avLst/>
          </a:prstGeom>
        </p:spPr>
        <p:txBody>
          <a:bodyPr lIns="45719" tIns="45720" rIns="45719" bIns="45720" anchor="ctr">
            <a:noAutofit/>
          </a:bodyPr>
          <a:lstStyle/>
          <a:p>
            <a:pPr>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a:ea typeface="+mj-lt"/>
                <a:cs typeface="+mj-lt"/>
              </a:rPr>
              <a:t>Concept note and implementation plan</a:t>
            </a: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ea typeface="+mj-lt"/>
                <a:cs typeface="+mj-lt"/>
              </a:rPr>
              <a:t>Background</a:t>
            </a: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ea typeface="+mj-lt"/>
                <a:cs typeface="+mj-lt"/>
              </a:rPr>
              <a:t>Objectives</a:t>
            </a: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ea typeface="+mj-lt"/>
                <a:cs typeface="+mj-lt"/>
              </a:rPr>
              <a:t>SDG Relation</a:t>
            </a:r>
          </a:p>
          <a:p>
            <a:pPr>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a:ea typeface="+mj-lt"/>
                <a:cs typeface="+mj-lt"/>
              </a:rPr>
              <a:t>Data</a:t>
            </a: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ea typeface="+mj-lt"/>
                <a:cs typeface="+mj-lt"/>
              </a:rPr>
              <a:t>Data Collection</a:t>
            </a: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ea typeface="+mj-lt"/>
                <a:cs typeface="+mj-lt"/>
              </a:rPr>
              <a:t>Exploratory Data Analysis et Feature Engineering</a:t>
            </a: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a:rPr>
              <a:t>Model</a:t>
            </a: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rPr>
              <a:t>Model Selection and Training</a:t>
            </a: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rPr>
              <a:t>Model Evaluation and Hyperparameter Tuning</a:t>
            </a: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rPr>
              <a:t>Model Refinement and Testing</a:t>
            </a: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a:rPr>
              <a:t>Results</a:t>
            </a: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rPr>
              <a:t>Evaluation Results</a:t>
            </a: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rPr>
              <a:t>Deployment</a:t>
            </a: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rPr>
              <a:t>Future Work</a:t>
            </a:r>
          </a:p>
        </p:txBody>
      </p:sp>
      <p:sp>
        <p:nvSpPr>
          <p:cNvPr id="493" name="Title 1"/>
          <p:cNvSpPr txBox="1">
            <a:spLocks noGrp="1"/>
          </p:cNvSpPr>
          <p:nvPr>
            <p:ph type="title"/>
          </p:nvPr>
        </p:nvSpPr>
        <p:spPr>
          <a:xfrm>
            <a:off x="751976" y="965081"/>
            <a:ext cx="4872894" cy="579837"/>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Outline</a:t>
            </a: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10"/>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2"/>
              <a:stretch>
                <a:fillRect/>
              </a:stretch>
            </p:blipFill>
            <p:spPr>
              <a:xfrm>
                <a:off x="879270" y="517776"/>
                <a:ext cx="450568" cy="106963"/>
              </a:xfrm>
              <a:prstGeom prst="rect">
                <a:avLst/>
              </a:prstGeom>
            </p:spPr>
          </p:pic>
        </mc:Fallback>
      </mc:AlternateContent>
      <p:pic>
        <p:nvPicPr>
          <p:cNvPr id="4" name="Picture 4" descr="Picture 4">
            <a:extLst>
              <a:ext uri="{FF2B5EF4-FFF2-40B4-BE49-F238E27FC236}">
                <a16:creationId xmlns:a16="http://schemas.microsoft.com/office/drawing/2014/main" id="{57D78288-2887-2023-20D7-1695D0D721F5}"/>
              </a:ext>
            </a:extLst>
          </p:cNvPr>
          <p:cNvPicPr>
            <a:picLocks noChangeAspect="1"/>
          </p:cNvPicPr>
          <p:nvPr/>
        </p:nvPicPr>
        <p:blipFill>
          <a:blip r:embed="rId13"/>
          <a:srcRect l="4040" t="1442" r="5947" b="2065"/>
          <a:stretch>
            <a:fillRect/>
          </a:stretch>
        </p:blipFill>
        <p:spPr>
          <a:xfrm>
            <a:off x="6770205" y="1420775"/>
            <a:ext cx="4919511" cy="4919389"/>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8" y="0"/>
                  <a:pt x="9840" y="0"/>
                </a:cubicBezTo>
                <a:close/>
              </a:path>
            </a:pathLst>
          </a:custGeom>
          <a:ln w="12700">
            <a:miter lim="400000"/>
          </a:ln>
        </p:spPr>
      </p:pic>
    </p:spTree>
    <p:extLst>
      <p:ext uri="{BB962C8B-B14F-4D97-AF65-F5344CB8AC3E}">
        <p14:creationId xmlns:p14="http://schemas.microsoft.com/office/powerpoint/2010/main" val="778328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latin typeface="Microsoft YaHei"/>
                <a:ea typeface="Microsoft YaHei"/>
              </a:rPr>
              <a:t>Model Selection and Training </a:t>
            </a:r>
            <a:endParaRPr lang="en-US" dirty="0"/>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3200575" cy="106781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buNone/>
            </a:pPr>
            <a:r>
              <a:rPr lang="en-US" sz="2000" i="0" dirty="0">
                <a:solidFill>
                  <a:srgbClr val="383838"/>
                </a:solidFill>
                <a:effectLst/>
                <a:latin typeface="Microsoft YaHei" panose="020B0503020204020204" pitchFamily="34" charset="-122"/>
                <a:ea typeface="Microsoft YaHei" panose="020B0503020204020204" pitchFamily="34" charset="-122"/>
              </a:rPr>
              <a:t>Image Distribution </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
        <p:nvSpPr>
          <p:cNvPr id="5" name="Content Placeholder 2">
            <a:extLst>
              <a:ext uri="{FF2B5EF4-FFF2-40B4-BE49-F238E27FC236}">
                <a16:creationId xmlns:a16="http://schemas.microsoft.com/office/drawing/2014/main" id="{0B4E4AA8-0B92-EEF5-E6BB-FE2C62FC087A}"/>
              </a:ext>
            </a:extLst>
          </p:cNvPr>
          <p:cNvSpPr txBox="1">
            <a:spLocks/>
          </p:cNvSpPr>
          <p:nvPr/>
        </p:nvSpPr>
        <p:spPr>
          <a:xfrm>
            <a:off x="8276419" y="2249737"/>
            <a:ext cx="3743739" cy="106781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xmlns:lc="http://schemas.openxmlformats.org/drawingml/2006/lockedCanvas" val="1"/>
            </a:ext>
          </a:extLst>
        </p:spPr>
        <p:txBody>
          <a:bodyPr lIns="45719" tIns="45720" rIns="45719" bIns="45720" anchor="t">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9pPr>
          </a:lstStyle>
          <a:p>
            <a:pPr marL="0" indent="0">
              <a:buNone/>
            </a:pPr>
            <a:r>
              <a:rPr lang="en-US" sz="2000" i="0" dirty="0">
                <a:solidFill>
                  <a:srgbClr val="383838"/>
                </a:solidFill>
                <a:effectLst/>
                <a:latin typeface="Microsoft YaHei" panose="020B0503020204020204" pitchFamily="34" charset="-122"/>
                <a:ea typeface="Microsoft YaHei" panose="020B0503020204020204" pitchFamily="34" charset="-122"/>
              </a:rPr>
              <a:t>Image Size Statistics</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pic>
        <p:nvPicPr>
          <p:cNvPr id="10" name="Picture 9">
            <a:extLst>
              <a:ext uri="{FF2B5EF4-FFF2-40B4-BE49-F238E27FC236}">
                <a16:creationId xmlns:a16="http://schemas.microsoft.com/office/drawing/2014/main" id="{88C32F0F-1D75-B15D-766E-6D8E3E6F92A7}"/>
              </a:ext>
            </a:extLst>
          </p:cNvPr>
          <p:cNvPicPr>
            <a:picLocks noChangeAspect="1"/>
          </p:cNvPicPr>
          <p:nvPr/>
        </p:nvPicPr>
        <p:blipFill>
          <a:blip r:embed="rId12"/>
          <a:stretch>
            <a:fillRect/>
          </a:stretch>
        </p:blipFill>
        <p:spPr>
          <a:xfrm>
            <a:off x="751976" y="2767603"/>
            <a:ext cx="7062070" cy="2866370"/>
          </a:xfrm>
          <a:prstGeom prst="rect">
            <a:avLst/>
          </a:prstGeom>
        </p:spPr>
      </p:pic>
      <p:pic>
        <p:nvPicPr>
          <p:cNvPr id="18" name="Picture 17">
            <a:extLst>
              <a:ext uri="{FF2B5EF4-FFF2-40B4-BE49-F238E27FC236}">
                <a16:creationId xmlns:a16="http://schemas.microsoft.com/office/drawing/2014/main" id="{43D7C8C3-164C-4906-106D-997040B53AC3}"/>
              </a:ext>
            </a:extLst>
          </p:cNvPr>
          <p:cNvPicPr>
            <a:picLocks noChangeAspect="1"/>
          </p:cNvPicPr>
          <p:nvPr/>
        </p:nvPicPr>
        <p:blipFill>
          <a:blip r:embed="rId13"/>
          <a:stretch>
            <a:fillRect/>
          </a:stretch>
        </p:blipFill>
        <p:spPr>
          <a:xfrm>
            <a:off x="6731245" y="2727630"/>
            <a:ext cx="5761384" cy="3170370"/>
          </a:xfrm>
          <a:prstGeom prst="rect">
            <a:avLst/>
          </a:prstGeom>
        </p:spPr>
      </p:pic>
    </p:spTree>
    <p:extLst>
      <p:ext uri="{BB962C8B-B14F-4D97-AF65-F5344CB8AC3E}">
        <p14:creationId xmlns:p14="http://schemas.microsoft.com/office/powerpoint/2010/main" val="886358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latin typeface="Microsoft YaHei"/>
                <a:ea typeface="Microsoft YaHei"/>
              </a:rPr>
              <a:t>Model Selection and Training </a:t>
            </a:r>
            <a:endParaRPr lang="en-US" dirty="0"/>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9"/>
            <a:ext cx="5779453" cy="62787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buNone/>
            </a:pPr>
            <a:r>
              <a:rPr lang="en-US" sz="2000" b="1" dirty="0">
                <a:solidFill>
                  <a:srgbClr val="383838"/>
                </a:solidFill>
                <a:latin typeface="Microsoft YaHei" panose="020B0503020204020204" pitchFamily="34" charset="-122"/>
                <a:ea typeface="Microsoft YaHei" panose="020B0503020204020204" pitchFamily="34" charset="-122"/>
              </a:rPr>
              <a:t>Hyper-parameters &amp; Cross-Validation </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CC397865-9522-11FD-7937-86F5C026CA73}"/>
              </a:ext>
            </a:extLst>
          </p:cNvPr>
          <p:cNvPicPr>
            <a:picLocks noChangeAspect="1"/>
          </p:cNvPicPr>
          <p:nvPr/>
        </p:nvPicPr>
        <p:blipFill>
          <a:blip r:embed="rId12"/>
          <a:stretch>
            <a:fillRect/>
          </a:stretch>
        </p:blipFill>
        <p:spPr>
          <a:xfrm>
            <a:off x="751976" y="2563678"/>
            <a:ext cx="6621800" cy="3900438"/>
          </a:xfrm>
          <a:prstGeom prst="rect">
            <a:avLst/>
          </a:prstGeom>
        </p:spPr>
      </p:pic>
    </p:spTree>
    <p:extLst>
      <p:ext uri="{BB962C8B-B14F-4D97-AF65-F5344CB8AC3E}">
        <p14:creationId xmlns:p14="http://schemas.microsoft.com/office/powerpoint/2010/main" val="256334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Model Evaluation and Hyperparameter Tuning</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lgn="just">
              <a:buNone/>
            </a:pPr>
            <a:r>
              <a:rPr lang="en-US" sz="2400" i="0" dirty="0">
                <a:solidFill>
                  <a:srgbClr val="383838"/>
                </a:solidFill>
                <a:effectLst/>
                <a:latin typeface="Microsoft YaHei" panose="020B0503020204020204" pitchFamily="34" charset="-122"/>
                <a:ea typeface="Microsoft YaHei" panose="020B0503020204020204" pitchFamily="34" charset="-122"/>
              </a:rPr>
              <a:t>Evaluation Metrics and Visualizations:</a:t>
            </a:r>
            <a:endParaRPr lang="en-US" sz="2400"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Metrics: Accuracy, Precision, Recall, and F1-Score.</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Confusion matrices and ROC curves were used to visualize performance.</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50720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Model Evaluation and Hyperparameter Tuning</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9"/>
            <a:ext cx="3148738" cy="57983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buNone/>
            </a:pPr>
            <a:r>
              <a:rPr lang="en-US" sz="2000" i="0" dirty="0">
                <a:solidFill>
                  <a:srgbClr val="383838"/>
                </a:solidFill>
                <a:effectLst/>
                <a:latin typeface="Microsoft YaHei" panose="020B0503020204020204" pitchFamily="34" charset="-122"/>
                <a:ea typeface="Microsoft YaHei" panose="020B0503020204020204" pitchFamily="34" charset="-122"/>
              </a:rPr>
              <a:t>The Confusion Matrix </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
        <p:nvSpPr>
          <p:cNvPr id="5" name="Content Placeholder 2">
            <a:extLst>
              <a:ext uri="{FF2B5EF4-FFF2-40B4-BE49-F238E27FC236}">
                <a16:creationId xmlns:a16="http://schemas.microsoft.com/office/drawing/2014/main" id="{1A22465B-7114-9E72-76EF-5413E2EA3A4A}"/>
              </a:ext>
            </a:extLst>
          </p:cNvPr>
          <p:cNvSpPr txBox="1">
            <a:spLocks/>
          </p:cNvSpPr>
          <p:nvPr/>
        </p:nvSpPr>
        <p:spPr>
          <a:xfrm>
            <a:off x="8053183" y="2249739"/>
            <a:ext cx="3148738" cy="88638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xmlns:lc="http://schemas.openxmlformats.org/drawingml/2006/lockedCanvas" val="1"/>
            </a:ext>
          </a:extLst>
        </p:spPr>
        <p:txBody>
          <a:bodyPr lIns="45719" tIns="45720" rIns="45719" bIns="45720" anchor="t">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9pPr>
          </a:lstStyle>
          <a:p>
            <a:pPr marL="0" indent="0">
              <a:buNone/>
            </a:pPr>
            <a:r>
              <a:rPr lang="en-US" sz="2000" b="1" dirty="0">
                <a:solidFill>
                  <a:srgbClr val="383838"/>
                </a:solidFill>
                <a:latin typeface="Microsoft YaHei" panose="020B0503020204020204" pitchFamily="34" charset="-122"/>
                <a:ea typeface="Microsoft YaHei" panose="020B0503020204020204" pitchFamily="34" charset="-122"/>
              </a:rPr>
              <a:t>The ROC Curve</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pic>
        <p:nvPicPr>
          <p:cNvPr id="10" name="Picture 9">
            <a:extLst>
              <a:ext uri="{FF2B5EF4-FFF2-40B4-BE49-F238E27FC236}">
                <a16:creationId xmlns:a16="http://schemas.microsoft.com/office/drawing/2014/main" id="{58D58148-F2C8-FE9E-44CD-F7063B0D953F}"/>
              </a:ext>
            </a:extLst>
          </p:cNvPr>
          <p:cNvPicPr>
            <a:picLocks noChangeAspect="1"/>
          </p:cNvPicPr>
          <p:nvPr/>
        </p:nvPicPr>
        <p:blipFill>
          <a:blip r:embed="rId12"/>
          <a:stretch>
            <a:fillRect/>
          </a:stretch>
        </p:blipFill>
        <p:spPr>
          <a:xfrm>
            <a:off x="210680" y="2621738"/>
            <a:ext cx="4856584" cy="3947749"/>
          </a:xfrm>
          <a:prstGeom prst="rect">
            <a:avLst/>
          </a:prstGeom>
        </p:spPr>
      </p:pic>
      <p:pic>
        <p:nvPicPr>
          <p:cNvPr id="18" name="Picture 17">
            <a:extLst>
              <a:ext uri="{FF2B5EF4-FFF2-40B4-BE49-F238E27FC236}">
                <a16:creationId xmlns:a16="http://schemas.microsoft.com/office/drawing/2014/main" id="{56DCD891-D794-B914-E4A8-33951B407405}"/>
              </a:ext>
            </a:extLst>
          </p:cNvPr>
          <p:cNvPicPr>
            <a:picLocks noChangeAspect="1"/>
          </p:cNvPicPr>
          <p:nvPr/>
        </p:nvPicPr>
        <p:blipFill>
          <a:blip r:embed="rId13"/>
          <a:stretch>
            <a:fillRect/>
          </a:stretch>
        </p:blipFill>
        <p:spPr>
          <a:xfrm>
            <a:off x="6484257" y="2608314"/>
            <a:ext cx="5432267" cy="3995159"/>
          </a:xfrm>
          <a:prstGeom prst="rect">
            <a:avLst/>
          </a:prstGeom>
        </p:spPr>
      </p:pic>
    </p:spTree>
    <p:extLst>
      <p:ext uri="{BB962C8B-B14F-4D97-AF65-F5344CB8AC3E}">
        <p14:creationId xmlns:p14="http://schemas.microsoft.com/office/powerpoint/2010/main" val="4258214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Model Evaluation and Hyperparameter Tuning</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lgn="just">
              <a:buNone/>
            </a:pPr>
            <a:r>
              <a:rPr lang="en-US" sz="2400" i="0" dirty="0">
                <a:solidFill>
                  <a:srgbClr val="383838"/>
                </a:solidFill>
                <a:effectLst/>
                <a:latin typeface="Microsoft YaHei" panose="020B0503020204020204" pitchFamily="34" charset="-122"/>
                <a:ea typeface="Microsoft YaHei" panose="020B0503020204020204" pitchFamily="34" charset="-122"/>
              </a:rPr>
              <a:t>Models Performance:</a:t>
            </a:r>
            <a:endParaRPr lang="en-US" sz="2400"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The CNN model achieved a high accuracy of 88% on the validation set.</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Precision and Recall scores showed reliable performance in detecting solar panels.</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50320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Model Selection &amp; Training </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97779"/>
            <a:ext cx="3861493"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buNone/>
            </a:pPr>
            <a:r>
              <a:rPr lang="en-US" sz="2000" i="0" dirty="0">
                <a:solidFill>
                  <a:srgbClr val="383838"/>
                </a:solidFill>
                <a:effectLst/>
                <a:latin typeface="Microsoft YaHei" panose="020B0503020204020204" pitchFamily="34" charset="-122"/>
                <a:ea typeface="Microsoft YaHei" panose="020B0503020204020204" pitchFamily="34" charset="-122"/>
              </a:rPr>
              <a:t>Convolutional Neural Network </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45A85831-84DC-959E-600D-19D683B74B6D}"/>
              </a:ext>
            </a:extLst>
          </p:cNvPr>
          <p:cNvPicPr>
            <a:picLocks noChangeAspect="1"/>
          </p:cNvPicPr>
          <p:nvPr/>
        </p:nvPicPr>
        <p:blipFill>
          <a:blip r:embed="rId12"/>
          <a:stretch>
            <a:fillRect/>
          </a:stretch>
        </p:blipFill>
        <p:spPr>
          <a:xfrm>
            <a:off x="1066800" y="2693262"/>
            <a:ext cx="6410649" cy="3414210"/>
          </a:xfrm>
          <a:prstGeom prst="rect">
            <a:avLst/>
          </a:prstGeom>
        </p:spPr>
      </p:pic>
    </p:spTree>
    <p:extLst>
      <p:ext uri="{BB962C8B-B14F-4D97-AF65-F5344CB8AC3E}">
        <p14:creationId xmlns:p14="http://schemas.microsoft.com/office/powerpoint/2010/main" val="4194274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Model Refinement and Testing</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lgn="just">
              <a:buNone/>
            </a:pPr>
            <a:r>
              <a:rPr lang="en-US" sz="2400" i="0" dirty="0">
                <a:solidFill>
                  <a:srgbClr val="383838"/>
                </a:solidFill>
                <a:effectLst/>
                <a:latin typeface="Microsoft YaHei" panose="020B0503020204020204" pitchFamily="34" charset="-122"/>
                <a:ea typeface="Microsoft YaHei" panose="020B0503020204020204" pitchFamily="34" charset="-122"/>
              </a:rPr>
              <a:t>Overview of the Refinement Phase:</a:t>
            </a:r>
            <a:endParaRPr lang="en-US" sz="2400"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Adjustments were made to the model’s architecture by adding more convolutional layers to improve detection and accuracy.</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56377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Model Refinement and Testing</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lgn="just">
              <a:buNone/>
            </a:pPr>
            <a:r>
              <a:rPr lang="en-US" sz="2400" i="0" dirty="0">
                <a:solidFill>
                  <a:srgbClr val="383838"/>
                </a:solidFill>
                <a:effectLst/>
                <a:latin typeface="Microsoft YaHei" panose="020B0503020204020204" pitchFamily="34" charset="-122"/>
                <a:ea typeface="Microsoft YaHei" panose="020B0503020204020204" pitchFamily="34" charset="-122"/>
              </a:rPr>
              <a:t>Techniques Used for Model Improvement:</a:t>
            </a:r>
            <a:endParaRPr lang="en-US" sz="2400"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Data augmentation (rotations, flips) was applied to improve the model’s robustness to variations in the imagery.</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41908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Model Refinement and Testing</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lgn="just">
              <a:buNone/>
            </a:pPr>
            <a:r>
              <a:rPr lang="en-US" sz="2400" i="0" dirty="0">
                <a:solidFill>
                  <a:srgbClr val="383838"/>
                </a:solidFill>
                <a:effectLst/>
                <a:latin typeface="Microsoft YaHei" panose="020B0503020204020204" pitchFamily="34" charset="-122"/>
                <a:ea typeface="Microsoft YaHei" panose="020B0503020204020204" pitchFamily="34" charset="-122"/>
              </a:rPr>
              <a:t>Overview of the Test Submission Phase:</a:t>
            </a:r>
            <a:endParaRPr lang="en-US" sz="2400"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The final model was tested on unseen data, achieving a 88% accuracy rate on the test dataset.</a:t>
            </a:r>
            <a:endParaRPr lang="en-US" sz="2000" b="1" dirty="0">
              <a:solidFill>
                <a:srgbClr val="383838"/>
              </a:solidFill>
              <a:effectLst/>
              <a:latin typeface="Microsoft YaHei" panose="020B0503020204020204" pitchFamily="34" charset="-122"/>
              <a:ea typeface="Microsoft YaHei" panose="020B0503020204020204" pitchFamily="34" charset="-122"/>
            </a:endParaRPr>
          </a:p>
          <a:p>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35608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Model Refinement and Testing</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lgn="just">
              <a:buNone/>
            </a:pPr>
            <a:r>
              <a:rPr lang="en-US" sz="2400" i="0" dirty="0">
                <a:solidFill>
                  <a:srgbClr val="383838"/>
                </a:solidFill>
                <a:effectLst/>
                <a:latin typeface="Microsoft YaHei" panose="020B0503020204020204" pitchFamily="34" charset="-122"/>
                <a:ea typeface="Microsoft YaHei" panose="020B0503020204020204" pitchFamily="34" charset="-122"/>
              </a:rPr>
              <a:t>Metrics and Results on the Test Dataset:</a:t>
            </a:r>
            <a:endParaRPr lang="en-US" sz="2400"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F1-Score of 0.90 and AUC (Area Under the Curve) of 0.93, showing the model’s strong performance across all test data.</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83878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3" name="Rectangle">
            <a:extLst>
              <a:ext uri="{FF2B5EF4-FFF2-40B4-BE49-F238E27FC236}">
                <a16:creationId xmlns:a16="http://schemas.microsoft.com/office/drawing/2014/main" id="{A76E722F-F453-1D78-E217-B9D17F108B48}"/>
              </a:ext>
            </a:extLst>
          </p:cNvPr>
          <p:cNvSpPr/>
          <p:nvPr/>
        </p:nvSpPr>
        <p:spPr>
          <a:xfrm>
            <a:off x="407334" y="2031148"/>
            <a:ext cx="10715116" cy="1362402"/>
          </a:xfrm>
          <a:prstGeom prst="rect">
            <a:avLst/>
          </a:prstGeom>
          <a:solidFill>
            <a:srgbClr val="FE2E45"/>
          </a:solidFill>
          <a:ln w="12700">
            <a:miter lim="400000"/>
          </a:ln>
        </p:spPr>
        <p:txBody>
          <a:bodyPr lIns="45719" rIns="45719" anchor="ctr"/>
          <a:lstStyle/>
          <a:p>
            <a:endParaRPr/>
          </a:p>
        </p:txBody>
      </p:sp>
      <p:sp>
        <p:nvSpPr>
          <p:cNvPr id="8" name="Title 1">
            <a:extLst>
              <a:ext uri="{FF2B5EF4-FFF2-40B4-BE49-F238E27FC236}">
                <a16:creationId xmlns:a16="http://schemas.microsoft.com/office/drawing/2014/main" id="{7071CC31-E3BB-0CF5-58C7-0CB500F3ECEF}"/>
              </a:ext>
            </a:extLst>
          </p:cNvPr>
          <p:cNvSpPr txBox="1">
            <a:spLocks/>
          </p:cNvSpPr>
          <p:nvPr/>
        </p:nvSpPr>
        <p:spPr>
          <a:xfrm>
            <a:off x="629265" y="2422430"/>
            <a:ext cx="10572656"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a:ea typeface="Microsoft YaHei"/>
              </a:rPr>
              <a:t>Concept note and Implementation Plan </a:t>
            </a:r>
            <a:endParaRPr lang="en-US" sz="4000" dirty="0">
              <a:solidFill>
                <a:schemeClr val="tx1"/>
              </a:solidFill>
            </a:endParaRPr>
          </a:p>
        </p:txBody>
      </p:sp>
    </p:spTree>
    <p:extLst>
      <p:ext uri="{BB962C8B-B14F-4D97-AF65-F5344CB8AC3E}">
        <p14:creationId xmlns:p14="http://schemas.microsoft.com/office/powerpoint/2010/main" val="3788209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3" name="Rectangle">
            <a:extLst>
              <a:ext uri="{FF2B5EF4-FFF2-40B4-BE49-F238E27FC236}">
                <a16:creationId xmlns:a16="http://schemas.microsoft.com/office/drawing/2014/main" id="{A76E722F-F453-1D78-E217-B9D17F108B48}"/>
              </a:ext>
            </a:extLst>
          </p:cNvPr>
          <p:cNvSpPr/>
          <p:nvPr/>
        </p:nvSpPr>
        <p:spPr>
          <a:xfrm>
            <a:off x="407334" y="2031148"/>
            <a:ext cx="10715116" cy="1362402"/>
          </a:xfrm>
          <a:prstGeom prst="rect">
            <a:avLst/>
          </a:prstGeom>
          <a:solidFill>
            <a:srgbClr val="FE2E45"/>
          </a:solidFill>
          <a:ln w="12700">
            <a:miter lim="400000"/>
          </a:ln>
        </p:spPr>
        <p:txBody>
          <a:bodyPr lIns="45719" rIns="45719" anchor="ctr"/>
          <a:lstStyle/>
          <a:p>
            <a:endParaRPr dirty="0"/>
          </a:p>
        </p:txBody>
      </p:sp>
      <p:sp>
        <p:nvSpPr>
          <p:cNvPr id="8" name="Title 1">
            <a:extLst>
              <a:ext uri="{FF2B5EF4-FFF2-40B4-BE49-F238E27FC236}">
                <a16:creationId xmlns:a16="http://schemas.microsoft.com/office/drawing/2014/main" id="{7071CC31-E3BB-0CF5-58C7-0CB500F3ECEF}"/>
              </a:ext>
            </a:extLst>
          </p:cNvPr>
          <p:cNvSpPr txBox="1">
            <a:spLocks/>
          </p:cNvSpPr>
          <p:nvPr/>
        </p:nvSpPr>
        <p:spPr>
          <a:xfrm>
            <a:off x="629265" y="2422430"/>
            <a:ext cx="10572656"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a:ea typeface="Microsoft YaHei"/>
              </a:rPr>
              <a:t>Results</a:t>
            </a:r>
            <a:endParaRPr lang="en-US" sz="4000" dirty="0">
              <a:solidFill>
                <a:schemeClr val="tx1"/>
              </a:solidFill>
            </a:endParaRPr>
          </a:p>
        </p:txBody>
      </p:sp>
    </p:spTree>
    <p:extLst>
      <p:ext uri="{BB962C8B-B14F-4D97-AF65-F5344CB8AC3E}">
        <p14:creationId xmlns:p14="http://schemas.microsoft.com/office/powerpoint/2010/main" val="2103191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Evaluation Results</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lgn="just">
              <a:buNone/>
            </a:pPr>
            <a:r>
              <a:rPr lang="en-US" sz="2400" i="0" dirty="0">
                <a:solidFill>
                  <a:srgbClr val="383838"/>
                </a:solidFill>
                <a:effectLst/>
                <a:latin typeface="Microsoft YaHei" panose="020B0503020204020204" pitchFamily="34" charset="-122"/>
                <a:ea typeface="Microsoft YaHei" panose="020B0503020204020204" pitchFamily="34" charset="-122"/>
              </a:rPr>
              <a:t>Results of our Project:</a:t>
            </a:r>
            <a:endParaRPr lang="en-US" sz="2400"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The model successfully detected solar panels with an accuracy of over 88%, showing high reliability in real-world scenarios.</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The deployment of this model can greatly assist in the automation of solar energy infrastructure monitoring.</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marL="0" indent="0">
              <a:buNone/>
              <a:defRPr sz="1400">
                <a:solidFill>
                  <a:srgbClr val="000000"/>
                </a:solidFill>
                <a:latin typeface="Merriweather Sans Light"/>
                <a:ea typeface="Merriweather Sans Light"/>
                <a:cs typeface="Merriweather Sans Light"/>
                <a:sym typeface="Merriweather Sans Light"/>
              </a:defRPr>
            </a:pPr>
            <a:endParaRPr lang="en-US" sz="2000" b="1" dirty="0">
              <a:solidFill>
                <a:srgbClr val="383838"/>
              </a:solidFill>
              <a:latin typeface="Microsoft YaHei" panose="020B0503020204020204" pitchFamily="34" charset="-122"/>
              <a:ea typeface="Microsoft YaHei" panose="020B0503020204020204" pitchFamily="34" charset="-122"/>
              <a:cs typeface="+mj-lt"/>
            </a:endParaRPr>
          </a:p>
        </p:txBody>
      </p:sp>
    </p:spTree>
    <p:extLst>
      <p:ext uri="{BB962C8B-B14F-4D97-AF65-F5344CB8AC3E}">
        <p14:creationId xmlns:p14="http://schemas.microsoft.com/office/powerpoint/2010/main" val="2024415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Deployment</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buNone/>
            </a:pPr>
            <a:r>
              <a:rPr lang="en-US" sz="2400" i="0" dirty="0">
                <a:solidFill>
                  <a:srgbClr val="383838"/>
                </a:solidFill>
                <a:effectLst/>
                <a:latin typeface="Microsoft YaHei" panose="020B0503020204020204" pitchFamily="34" charset="-122"/>
                <a:ea typeface="Microsoft YaHei" panose="020B0503020204020204" pitchFamily="34" charset="-122"/>
              </a:rPr>
              <a:t>Overview:</a:t>
            </a:r>
            <a:endParaRPr lang="en-US" sz="2400"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The trained model was serialized using TensorFlow and deployed via a Flask API.</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Integration with the Google Maps API allowed users to input locations and receive predictions in real-time.</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66396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Deployment</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lgn="just">
              <a:buNone/>
            </a:pPr>
            <a:r>
              <a:rPr lang="en-US" sz="2400" i="0" dirty="0">
                <a:solidFill>
                  <a:srgbClr val="383838"/>
                </a:solidFill>
                <a:effectLst/>
                <a:latin typeface="Microsoft YaHei" panose="020B0503020204020204" pitchFamily="34" charset="-122"/>
                <a:ea typeface="Microsoft YaHei" panose="020B0503020204020204" pitchFamily="34" charset="-122"/>
              </a:rPr>
              <a:t> Model Serialization, Serving, and API Integration:</a:t>
            </a:r>
            <a:endParaRPr lang="en-US" sz="2400"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The model was stored in the .</a:t>
            </a:r>
            <a:r>
              <a:rPr lang="en-US" sz="2000" b="1" i="0" dirty="0" err="1">
                <a:solidFill>
                  <a:srgbClr val="383838"/>
                </a:solidFill>
                <a:effectLst/>
                <a:latin typeface="Microsoft YaHei" panose="020B0503020204020204" pitchFamily="34" charset="-122"/>
                <a:ea typeface="Microsoft YaHei" panose="020B0503020204020204" pitchFamily="34" charset="-122"/>
              </a:rPr>
              <a:t>keras</a:t>
            </a:r>
            <a:r>
              <a:rPr lang="en-US" sz="2000" b="1" i="0" dirty="0">
                <a:solidFill>
                  <a:srgbClr val="383838"/>
                </a:solidFill>
                <a:effectLst/>
                <a:latin typeface="Microsoft YaHei" panose="020B0503020204020204" pitchFamily="34" charset="-122"/>
                <a:ea typeface="Microsoft YaHei" panose="020B0503020204020204" pitchFamily="34" charset="-122"/>
              </a:rPr>
              <a:t> format for efficient loading.</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A REST API was created using Flask to handle image input and output predictions.</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69197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Deployment</a:t>
            </a:r>
          </a:p>
        </p:txBody>
      </p:sp>
      <p:pic>
        <p:nvPicPr>
          <p:cNvPr id="6" name="18.10.2024_11.34.08_REC">
            <a:hlinkClick r:id="" action="ppaction://media"/>
            <a:extLst>
              <a:ext uri="{FF2B5EF4-FFF2-40B4-BE49-F238E27FC236}">
                <a16:creationId xmlns:a16="http://schemas.microsoft.com/office/drawing/2014/main" id="{9E4E58DD-2DC0-7B49-00ED-91FB9FF35082}"/>
              </a:ext>
            </a:extLst>
          </p:cNvPr>
          <p:cNvPicPr>
            <a:picLocks noGrp="1" noChangeAspect="1"/>
          </p:cNvPicPr>
          <p:nvPr/>
        </p:nvPicPr>
        <p:blipFill>
          <a:blip r:embed="rId12"/>
          <a:stretch>
            <a:fillRect/>
          </a:stretch>
        </p:blipFill>
        <p:spPr>
          <a:xfrm>
            <a:off x="1354398" y="2046494"/>
            <a:ext cx="9483204" cy="4568432"/>
          </a:xfrm>
          <a:prstGeom prst="rect">
            <a:avLst/>
          </a:prstGeom>
          <a:noFill/>
        </p:spPr>
      </p:pic>
    </p:spTree>
    <p:extLst>
      <p:ext uri="{BB962C8B-B14F-4D97-AF65-F5344CB8AC3E}">
        <p14:creationId xmlns:p14="http://schemas.microsoft.com/office/powerpoint/2010/main" val="1071064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Future Work</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lgn="just">
              <a:buNone/>
            </a:pPr>
            <a:r>
              <a:rPr lang="en-US" sz="2400" i="0" dirty="0">
                <a:solidFill>
                  <a:srgbClr val="383838"/>
                </a:solidFill>
                <a:effectLst/>
                <a:latin typeface="Microsoft YaHei" panose="020B0503020204020204" pitchFamily="34" charset="-122"/>
                <a:ea typeface="Microsoft YaHei" panose="020B0503020204020204" pitchFamily="34" charset="-122"/>
              </a:rPr>
              <a:t>Areas for Future Improvement and Expansion:</a:t>
            </a:r>
            <a:endParaRPr lang="en-US" sz="2400"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Improve model accuracy by incorporating more diverse datasets, including images under different lighting and weather conditions.</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 Expand the model to detect solar panel defects using thermal imagery.</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34591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Future Work</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lgn="just">
              <a:buNone/>
            </a:pPr>
            <a:r>
              <a:rPr lang="en-US" sz="2400" i="0" dirty="0">
                <a:solidFill>
                  <a:srgbClr val="383838"/>
                </a:solidFill>
                <a:effectLst/>
                <a:latin typeface="Microsoft YaHei" panose="020B0503020204020204" pitchFamily="34" charset="-122"/>
                <a:ea typeface="Microsoft YaHei" panose="020B0503020204020204" pitchFamily="34" charset="-122"/>
              </a:rPr>
              <a:t> Additional Features, Models, or Data Sources for Exploration:</a:t>
            </a:r>
            <a:endParaRPr lang="en-US" sz="2400"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Explore multi-modal models that integrate thermal and satellite images for more comprehensive monitoring.</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 Additional features could include real-time monitoring with drone-based image collection systems.</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28811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References</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r>
              <a:rPr lang="en-US" sz="2000" b="1" i="0" dirty="0">
                <a:solidFill>
                  <a:srgbClr val="383838"/>
                </a:solidFill>
                <a:effectLst/>
                <a:latin typeface="Microsoft YaHei" panose="020B0503020204020204" pitchFamily="34" charset="-122"/>
                <a:ea typeface="Microsoft YaHei" panose="020B0503020204020204" pitchFamily="34" charset="-122"/>
              </a:rPr>
              <a:t>1. </a:t>
            </a:r>
            <a:r>
              <a:rPr lang="en-US" sz="2000" b="1" i="0" dirty="0" err="1">
                <a:solidFill>
                  <a:srgbClr val="383838"/>
                </a:solidFill>
                <a:effectLst/>
                <a:latin typeface="Microsoft YaHei" panose="020B0503020204020204" pitchFamily="34" charset="-122"/>
                <a:ea typeface="Microsoft YaHei" panose="020B0503020204020204" pitchFamily="34" charset="-122"/>
              </a:rPr>
              <a:t>Komar</a:t>
            </a:r>
            <a:r>
              <a:rPr lang="en-US" sz="2000" b="1" i="0" dirty="0">
                <a:solidFill>
                  <a:srgbClr val="383838"/>
                </a:solidFill>
                <a:effectLst/>
                <a:latin typeface="Microsoft YaHei" panose="020B0503020204020204" pitchFamily="34" charset="-122"/>
                <a:ea typeface="Microsoft YaHei" panose="020B0503020204020204" pitchFamily="34" charset="-122"/>
              </a:rPr>
              <a:t>, M., </a:t>
            </a:r>
            <a:r>
              <a:rPr lang="en-US" sz="2000" b="1" i="0" dirty="0" err="1">
                <a:solidFill>
                  <a:srgbClr val="383838"/>
                </a:solidFill>
                <a:effectLst/>
                <a:latin typeface="Microsoft YaHei" panose="020B0503020204020204" pitchFamily="34" charset="-122"/>
                <a:ea typeface="Microsoft YaHei" panose="020B0503020204020204" pitchFamily="34" charset="-122"/>
              </a:rPr>
              <a:t>Yakobchuk</a:t>
            </a:r>
            <a:r>
              <a:rPr lang="en-US" sz="2000" b="1" i="0" dirty="0">
                <a:solidFill>
                  <a:srgbClr val="383838"/>
                </a:solidFill>
                <a:effectLst/>
                <a:latin typeface="Microsoft YaHei" panose="020B0503020204020204" pitchFamily="34" charset="-122"/>
                <a:ea typeface="Microsoft YaHei" panose="020B0503020204020204" pitchFamily="34" charset="-122"/>
              </a:rPr>
              <a:t>, P., </a:t>
            </a:r>
            <a:r>
              <a:rPr lang="en-US" sz="2000" b="1" i="0" dirty="0" err="1">
                <a:solidFill>
                  <a:srgbClr val="383838"/>
                </a:solidFill>
                <a:effectLst/>
                <a:latin typeface="Microsoft YaHei" panose="020B0503020204020204" pitchFamily="34" charset="-122"/>
                <a:ea typeface="Microsoft YaHei" panose="020B0503020204020204" pitchFamily="34" charset="-122"/>
              </a:rPr>
              <a:t>Golovko</a:t>
            </a:r>
            <a:r>
              <a:rPr lang="en-US" sz="2000" b="1" i="0" dirty="0">
                <a:solidFill>
                  <a:srgbClr val="383838"/>
                </a:solidFill>
                <a:effectLst/>
                <a:latin typeface="Microsoft YaHei" panose="020B0503020204020204" pitchFamily="34" charset="-122"/>
                <a:ea typeface="Microsoft YaHei" panose="020B0503020204020204" pitchFamily="34" charset="-122"/>
              </a:rPr>
              <a:t>, V., </a:t>
            </a:r>
            <a:r>
              <a:rPr lang="en-US" sz="2000" b="1" i="0" dirty="0" err="1">
                <a:solidFill>
                  <a:srgbClr val="383838"/>
                </a:solidFill>
                <a:effectLst/>
                <a:latin typeface="Microsoft YaHei" panose="020B0503020204020204" pitchFamily="34" charset="-122"/>
                <a:ea typeface="Microsoft YaHei" panose="020B0503020204020204" pitchFamily="34" charset="-122"/>
              </a:rPr>
              <a:t>Dorosh</a:t>
            </a:r>
            <a:r>
              <a:rPr lang="en-US" sz="2000" b="1" i="0" dirty="0">
                <a:solidFill>
                  <a:srgbClr val="383838"/>
                </a:solidFill>
                <a:effectLst/>
                <a:latin typeface="Microsoft YaHei" panose="020B0503020204020204" pitchFamily="34" charset="-122"/>
                <a:ea typeface="Microsoft YaHei" panose="020B0503020204020204" pitchFamily="34" charset="-122"/>
              </a:rPr>
              <a:t>, V., &amp; </a:t>
            </a:r>
            <a:r>
              <a:rPr lang="en-US" sz="2000" b="1" i="0" dirty="0" err="1">
                <a:solidFill>
                  <a:srgbClr val="383838"/>
                </a:solidFill>
                <a:effectLst/>
                <a:latin typeface="Microsoft YaHei" panose="020B0503020204020204" pitchFamily="34" charset="-122"/>
                <a:ea typeface="Microsoft YaHei" panose="020B0503020204020204" pitchFamily="34" charset="-122"/>
              </a:rPr>
              <a:t>Sachenko</a:t>
            </a:r>
            <a:r>
              <a:rPr lang="en-US" sz="2000" b="1" i="0" dirty="0">
                <a:solidFill>
                  <a:srgbClr val="383838"/>
                </a:solidFill>
                <a:effectLst/>
                <a:latin typeface="Microsoft YaHei" panose="020B0503020204020204" pitchFamily="34" charset="-122"/>
                <a:ea typeface="Microsoft YaHei" panose="020B0503020204020204" pitchFamily="34" charset="-122"/>
              </a:rPr>
              <a:t>, A. (2018). Deep Neural Network for Image Recognition Based on the Caffe Framework. In 2018 IEEE Second International Conference on Data Stream Mining &amp; Processing (DSMP), Lviv, Ukraine, 102-106. https://</a:t>
            </a:r>
            <a:r>
              <a:rPr lang="en-US" sz="2000" b="1" i="0" dirty="0" err="1">
                <a:solidFill>
                  <a:srgbClr val="383838"/>
                </a:solidFill>
                <a:effectLst/>
                <a:latin typeface="Microsoft YaHei" panose="020B0503020204020204" pitchFamily="34" charset="-122"/>
                <a:ea typeface="Microsoft YaHei" panose="020B0503020204020204" pitchFamily="34" charset="-122"/>
              </a:rPr>
              <a:t>doi.org</a:t>
            </a:r>
            <a:r>
              <a:rPr lang="en-US" sz="2000" b="1" i="0" dirty="0">
                <a:solidFill>
                  <a:srgbClr val="383838"/>
                </a:solidFill>
                <a:effectLst/>
                <a:latin typeface="Microsoft YaHei" panose="020B0503020204020204" pitchFamily="34" charset="-122"/>
                <a:ea typeface="Microsoft YaHei" panose="020B0503020204020204" pitchFamily="34" charset="-122"/>
              </a:rPr>
              <a:t>/10.1109/DSMP.2018.8478621</a:t>
            </a:r>
            <a:endParaRPr lang="en-US" sz="2000" b="1" dirty="0">
              <a:solidFill>
                <a:srgbClr val="383838"/>
              </a:solidFill>
              <a:effectLst/>
              <a:latin typeface="Microsoft YaHei" panose="020B0503020204020204" pitchFamily="34" charset="-122"/>
              <a:ea typeface="Microsoft YaHei" panose="020B0503020204020204" pitchFamily="34" charset="-122"/>
            </a:endParaRPr>
          </a:p>
          <a:p>
            <a:r>
              <a:rPr lang="en-US" sz="2000" b="1" i="0" dirty="0">
                <a:solidFill>
                  <a:srgbClr val="383838"/>
                </a:solidFill>
                <a:effectLst/>
                <a:latin typeface="Microsoft YaHei" panose="020B0503020204020204" pitchFamily="34" charset="-122"/>
                <a:ea typeface="Microsoft YaHei" panose="020B0503020204020204" pitchFamily="34" charset="-122"/>
              </a:rPr>
              <a:t>2. </a:t>
            </a:r>
            <a:r>
              <a:rPr lang="en-US" sz="2000" b="1" i="0" dirty="0" err="1">
                <a:solidFill>
                  <a:srgbClr val="383838"/>
                </a:solidFill>
                <a:effectLst/>
                <a:latin typeface="Microsoft YaHei" panose="020B0503020204020204" pitchFamily="34" charset="-122"/>
                <a:ea typeface="Microsoft YaHei" panose="020B0503020204020204" pitchFamily="34" charset="-122"/>
              </a:rPr>
              <a:t>Phiri</a:t>
            </a:r>
            <a:r>
              <a:rPr lang="en-US" sz="2000" b="1" i="0" dirty="0">
                <a:solidFill>
                  <a:srgbClr val="383838"/>
                </a:solidFill>
                <a:effectLst/>
                <a:latin typeface="Microsoft YaHei" panose="020B0503020204020204" pitchFamily="34" charset="-122"/>
                <a:ea typeface="Microsoft YaHei" panose="020B0503020204020204" pitchFamily="34" charset="-122"/>
              </a:rPr>
              <a:t>, M., </a:t>
            </a:r>
            <a:r>
              <a:rPr lang="en-US" sz="2000" b="1" i="0" dirty="0" err="1">
                <a:solidFill>
                  <a:srgbClr val="383838"/>
                </a:solidFill>
                <a:effectLst/>
                <a:latin typeface="Microsoft YaHei" panose="020B0503020204020204" pitchFamily="34" charset="-122"/>
                <a:ea typeface="Microsoft YaHei" panose="020B0503020204020204" pitchFamily="34" charset="-122"/>
              </a:rPr>
              <a:t>Mulenga</a:t>
            </a:r>
            <a:r>
              <a:rPr lang="en-US" sz="2000" b="1" i="0" dirty="0">
                <a:solidFill>
                  <a:srgbClr val="383838"/>
                </a:solidFill>
                <a:effectLst/>
                <a:latin typeface="Microsoft YaHei" panose="020B0503020204020204" pitchFamily="34" charset="-122"/>
                <a:ea typeface="Microsoft YaHei" panose="020B0503020204020204" pitchFamily="34" charset="-122"/>
              </a:rPr>
              <a:t>, M., </a:t>
            </a:r>
            <a:r>
              <a:rPr lang="en-US" sz="2000" b="1" i="0" dirty="0" err="1">
                <a:solidFill>
                  <a:srgbClr val="383838"/>
                </a:solidFill>
                <a:effectLst/>
                <a:latin typeface="Microsoft YaHei" panose="020B0503020204020204" pitchFamily="34" charset="-122"/>
                <a:ea typeface="Microsoft YaHei" panose="020B0503020204020204" pitchFamily="34" charset="-122"/>
              </a:rPr>
              <a:t>Zimba</a:t>
            </a:r>
            <a:r>
              <a:rPr lang="en-US" sz="2000" b="1" i="0" dirty="0">
                <a:solidFill>
                  <a:srgbClr val="383838"/>
                </a:solidFill>
                <a:effectLst/>
                <a:latin typeface="Microsoft YaHei" panose="020B0503020204020204" pitchFamily="34" charset="-122"/>
                <a:ea typeface="Microsoft YaHei" panose="020B0503020204020204" pitchFamily="34" charset="-122"/>
              </a:rPr>
              <a:t>, A., &amp; Eke, C. I. (2023). Deep learning techniques for solar tracking systems: A systematic literature review, research challenges, and open research directions. Solar Energy, 262, 111803. https://</a:t>
            </a:r>
            <a:r>
              <a:rPr lang="en-US" sz="2000" b="1" i="0" dirty="0" err="1">
                <a:solidFill>
                  <a:srgbClr val="383838"/>
                </a:solidFill>
                <a:effectLst/>
                <a:latin typeface="Microsoft YaHei" panose="020B0503020204020204" pitchFamily="34" charset="-122"/>
                <a:ea typeface="Microsoft YaHei" panose="020B0503020204020204" pitchFamily="34" charset="-122"/>
              </a:rPr>
              <a:t>doi.org</a:t>
            </a:r>
            <a:r>
              <a:rPr lang="en-US" sz="2000" b="1" i="0" dirty="0">
                <a:solidFill>
                  <a:srgbClr val="383838"/>
                </a:solidFill>
                <a:effectLst/>
                <a:latin typeface="Microsoft YaHei" panose="020B0503020204020204" pitchFamily="34" charset="-122"/>
                <a:ea typeface="Microsoft YaHei" panose="020B0503020204020204" pitchFamily="34" charset="-122"/>
              </a:rPr>
              <a:t>/10.1016/</a:t>
            </a:r>
            <a:r>
              <a:rPr lang="en-US" sz="2000" b="1" i="0" dirty="0" err="1">
                <a:solidFill>
                  <a:srgbClr val="383838"/>
                </a:solidFill>
                <a:effectLst/>
                <a:latin typeface="Microsoft YaHei" panose="020B0503020204020204" pitchFamily="34" charset="-122"/>
                <a:ea typeface="Microsoft YaHei" panose="020B0503020204020204" pitchFamily="34" charset="-122"/>
              </a:rPr>
              <a:t>j.solener.2023.111803</a:t>
            </a:r>
            <a:endParaRPr lang="en-US" sz="2000" b="1" dirty="0">
              <a:solidFill>
                <a:srgbClr val="383838"/>
              </a:solidFill>
              <a:effectLst/>
              <a:latin typeface="Microsoft YaHei" panose="020B0503020204020204" pitchFamily="34" charset="-122"/>
              <a:ea typeface="Microsoft YaHei" panose="020B0503020204020204" pitchFamily="34" charset="-122"/>
            </a:endParaRPr>
          </a:p>
          <a:p>
            <a:r>
              <a:rPr lang="en-US" sz="2000" b="1" i="0" dirty="0">
                <a:solidFill>
                  <a:srgbClr val="383838"/>
                </a:solidFill>
                <a:effectLst/>
                <a:latin typeface="Microsoft YaHei" panose="020B0503020204020204" pitchFamily="34" charset="-122"/>
                <a:ea typeface="Microsoft YaHei" panose="020B0503020204020204" pitchFamily="34" charset="-122"/>
              </a:rPr>
              <a:t>3. </a:t>
            </a:r>
            <a:r>
              <a:rPr lang="en-US" sz="2000" b="1" i="0" dirty="0" err="1">
                <a:solidFill>
                  <a:srgbClr val="383838"/>
                </a:solidFill>
                <a:effectLst/>
                <a:latin typeface="Microsoft YaHei" panose="020B0503020204020204" pitchFamily="34" charset="-122"/>
                <a:ea typeface="Microsoft YaHei" panose="020B0503020204020204" pitchFamily="34" charset="-122"/>
              </a:rPr>
              <a:t>Golovko</a:t>
            </a:r>
            <a:r>
              <a:rPr lang="en-US" sz="2000" b="1" i="0" dirty="0">
                <a:solidFill>
                  <a:srgbClr val="383838"/>
                </a:solidFill>
                <a:effectLst/>
                <a:latin typeface="Microsoft YaHei" panose="020B0503020204020204" pitchFamily="34" charset="-122"/>
                <a:ea typeface="Microsoft YaHei" panose="020B0503020204020204" pitchFamily="34" charset="-122"/>
              </a:rPr>
              <a:t>, V., </a:t>
            </a:r>
            <a:r>
              <a:rPr lang="en-US" sz="2000" b="1" i="0" dirty="0" err="1">
                <a:solidFill>
                  <a:srgbClr val="383838"/>
                </a:solidFill>
                <a:effectLst/>
                <a:latin typeface="Microsoft YaHei" panose="020B0503020204020204" pitchFamily="34" charset="-122"/>
                <a:ea typeface="Microsoft YaHei" panose="020B0503020204020204" pitchFamily="34" charset="-122"/>
              </a:rPr>
              <a:t>Kroshchanka</a:t>
            </a:r>
            <a:r>
              <a:rPr lang="en-US" sz="2000" b="1" i="0" dirty="0">
                <a:solidFill>
                  <a:srgbClr val="383838"/>
                </a:solidFill>
                <a:effectLst/>
                <a:latin typeface="Microsoft YaHei" panose="020B0503020204020204" pitchFamily="34" charset="-122"/>
                <a:ea typeface="Microsoft YaHei" panose="020B0503020204020204" pitchFamily="34" charset="-122"/>
              </a:rPr>
              <a:t>, A., </a:t>
            </a:r>
            <a:r>
              <a:rPr lang="en-US" sz="2000" b="1" i="0" dirty="0" err="1">
                <a:solidFill>
                  <a:srgbClr val="383838"/>
                </a:solidFill>
                <a:effectLst/>
                <a:latin typeface="Microsoft YaHei" panose="020B0503020204020204" pitchFamily="34" charset="-122"/>
                <a:ea typeface="Microsoft YaHei" panose="020B0503020204020204" pitchFamily="34" charset="-122"/>
              </a:rPr>
              <a:t>Mikhno</a:t>
            </a:r>
            <a:r>
              <a:rPr lang="en-US" sz="2000" b="1" i="0" dirty="0">
                <a:solidFill>
                  <a:srgbClr val="383838"/>
                </a:solidFill>
                <a:effectLst/>
                <a:latin typeface="Microsoft YaHei" panose="020B0503020204020204" pitchFamily="34" charset="-122"/>
                <a:ea typeface="Microsoft YaHei" panose="020B0503020204020204" pitchFamily="34" charset="-122"/>
              </a:rPr>
              <a:t>, E., &amp; </a:t>
            </a:r>
            <a:r>
              <a:rPr lang="en-US" sz="2000" b="1" i="0" dirty="0" err="1">
                <a:solidFill>
                  <a:srgbClr val="383838"/>
                </a:solidFill>
                <a:effectLst/>
                <a:latin typeface="Microsoft YaHei" panose="020B0503020204020204" pitchFamily="34" charset="-122"/>
                <a:ea typeface="Microsoft YaHei" panose="020B0503020204020204" pitchFamily="34" charset="-122"/>
              </a:rPr>
              <a:t>Komar</a:t>
            </a:r>
            <a:r>
              <a:rPr lang="en-US" sz="2000" b="1" i="0" dirty="0">
                <a:solidFill>
                  <a:srgbClr val="383838"/>
                </a:solidFill>
                <a:effectLst/>
                <a:latin typeface="Microsoft YaHei" panose="020B0503020204020204" pitchFamily="34" charset="-122"/>
                <a:ea typeface="Microsoft YaHei" panose="020B0503020204020204" pitchFamily="34" charset="-122"/>
              </a:rPr>
              <a:t>, M. (2021). Deep Convolutional Neural Network for Detection of Solar Panels. In </a:t>
            </a:r>
            <a:r>
              <a:rPr lang="en-US" sz="2000" b="1" i="0" dirty="0" err="1">
                <a:solidFill>
                  <a:srgbClr val="383838"/>
                </a:solidFill>
                <a:effectLst/>
                <a:latin typeface="Microsoft YaHei" panose="020B0503020204020204" pitchFamily="34" charset="-122"/>
                <a:ea typeface="Microsoft YaHei" panose="020B0503020204020204" pitchFamily="34" charset="-122"/>
              </a:rPr>
              <a:t>Radivilova</a:t>
            </a:r>
            <a:r>
              <a:rPr lang="en-US" sz="2000" b="1" i="0" dirty="0">
                <a:solidFill>
                  <a:srgbClr val="383838"/>
                </a:solidFill>
                <a:effectLst/>
                <a:latin typeface="Microsoft YaHei" panose="020B0503020204020204" pitchFamily="34" charset="-122"/>
                <a:ea typeface="Microsoft YaHei" panose="020B0503020204020204" pitchFamily="34" charset="-122"/>
              </a:rPr>
              <a:t>, T., </a:t>
            </a:r>
            <a:r>
              <a:rPr lang="en-US" sz="2000" b="1" i="0" dirty="0" err="1">
                <a:solidFill>
                  <a:srgbClr val="383838"/>
                </a:solidFill>
                <a:effectLst/>
                <a:latin typeface="Microsoft YaHei" panose="020B0503020204020204" pitchFamily="34" charset="-122"/>
                <a:ea typeface="Microsoft YaHei" panose="020B0503020204020204" pitchFamily="34" charset="-122"/>
              </a:rPr>
              <a:t>Ageyev</a:t>
            </a:r>
            <a:r>
              <a:rPr lang="en-US" sz="2000" b="1" i="0" dirty="0">
                <a:solidFill>
                  <a:srgbClr val="383838"/>
                </a:solidFill>
                <a:effectLst/>
                <a:latin typeface="Microsoft YaHei" panose="020B0503020204020204" pitchFamily="34" charset="-122"/>
                <a:ea typeface="Microsoft YaHei" panose="020B0503020204020204" pitchFamily="34" charset="-122"/>
              </a:rPr>
              <a:t>, D., </a:t>
            </a:r>
            <a:r>
              <a:rPr lang="en-US" sz="2000" b="1" i="0" dirty="0" err="1">
                <a:solidFill>
                  <a:srgbClr val="383838"/>
                </a:solidFill>
                <a:effectLst/>
                <a:latin typeface="Microsoft YaHei" panose="020B0503020204020204" pitchFamily="34" charset="-122"/>
                <a:ea typeface="Microsoft YaHei" panose="020B0503020204020204" pitchFamily="34" charset="-122"/>
              </a:rPr>
              <a:t>Kryvinska</a:t>
            </a:r>
            <a:r>
              <a:rPr lang="en-US" sz="2000" b="1" i="0" dirty="0">
                <a:solidFill>
                  <a:srgbClr val="383838"/>
                </a:solidFill>
                <a:effectLst/>
                <a:latin typeface="Microsoft YaHei" panose="020B0503020204020204" pitchFamily="34" charset="-122"/>
                <a:ea typeface="Microsoft YaHei" panose="020B0503020204020204" pitchFamily="34" charset="-122"/>
              </a:rPr>
              <a:t>, N. (</a:t>
            </a:r>
            <a:r>
              <a:rPr lang="en-US" sz="2000" b="1" i="0" dirty="0" err="1">
                <a:solidFill>
                  <a:srgbClr val="383838"/>
                </a:solidFill>
                <a:effectLst/>
                <a:latin typeface="Microsoft YaHei" panose="020B0503020204020204" pitchFamily="34" charset="-122"/>
                <a:ea typeface="Microsoft YaHei" panose="020B0503020204020204" pitchFamily="34" charset="-122"/>
              </a:rPr>
              <a:t>eds</a:t>
            </a:r>
            <a:r>
              <a:rPr lang="en-US" sz="2000" b="1" i="0" dirty="0">
                <a:solidFill>
                  <a:srgbClr val="383838"/>
                </a:solidFill>
                <a:effectLst/>
                <a:latin typeface="Microsoft YaHei" panose="020B0503020204020204" pitchFamily="34" charset="-122"/>
                <a:ea typeface="Microsoft YaHei" panose="020B0503020204020204" pitchFamily="34" charset="-122"/>
              </a:rPr>
              <a:t>) Data-Centric Business and Applications. Lecture Notes on Data Engineering and Communications Technologies, vol 48. Springer, Cham. https://</a:t>
            </a:r>
            <a:r>
              <a:rPr lang="en-US" sz="2000" b="1" i="0" dirty="0" err="1">
                <a:solidFill>
                  <a:srgbClr val="383838"/>
                </a:solidFill>
                <a:effectLst/>
                <a:latin typeface="Microsoft YaHei" panose="020B0503020204020204" pitchFamily="34" charset="-122"/>
                <a:ea typeface="Microsoft YaHei" panose="020B0503020204020204" pitchFamily="34" charset="-122"/>
              </a:rPr>
              <a:t>doi.org</a:t>
            </a:r>
            <a:r>
              <a:rPr lang="en-US" sz="2000" b="1" i="0" dirty="0">
                <a:solidFill>
                  <a:srgbClr val="383838"/>
                </a:solidFill>
                <a:effectLst/>
                <a:latin typeface="Microsoft YaHei" panose="020B0503020204020204" pitchFamily="34" charset="-122"/>
                <a:ea typeface="Microsoft YaHei" panose="020B0503020204020204" pitchFamily="34" charset="-122"/>
              </a:rPr>
              <a:t>/10.1007/978-3-030-43070-2_17</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42756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Rectangle"/>
          <p:cNvSpPr/>
          <p:nvPr/>
        </p:nvSpPr>
        <p:spPr>
          <a:xfrm>
            <a:off x="-11767" y="1343345"/>
            <a:ext cx="12215534" cy="5531503"/>
          </a:xfrm>
          <a:prstGeom prst="rect">
            <a:avLst/>
          </a:prstGeom>
          <a:solidFill>
            <a:srgbClr val="FE2E45"/>
          </a:solidFill>
          <a:ln w="12700">
            <a:miter lim="400000"/>
          </a:ln>
        </p:spPr>
        <p:txBody>
          <a:bodyPr lIns="45719" rIns="45719" anchor="ctr"/>
          <a:lstStyle/>
          <a:p>
            <a:endParaRPr/>
          </a:p>
        </p:txBody>
      </p:sp>
      <p:pic>
        <p:nvPicPr>
          <p:cNvPr id="65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ln>
        </p:spPr>
      </p:pic>
      <p:pic>
        <p:nvPicPr>
          <p:cNvPr id="66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ln>
        </p:spPr>
      </p:pic>
      <p:pic>
        <p:nvPicPr>
          <p:cNvPr id="66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ln>
        </p:spPr>
      </p:pic>
      <p:pic>
        <p:nvPicPr>
          <p:cNvPr id="66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ln>
        </p:spPr>
      </p:pic>
      <p:pic>
        <p:nvPicPr>
          <p:cNvPr id="663" name="Image" descr="Image"/>
          <p:cNvPicPr>
            <a:picLocks noChangeAspect="1"/>
          </p:cNvPicPr>
          <p:nvPr/>
        </p:nvPicPr>
        <p:blipFill>
          <a:blip r:embed="rId6"/>
          <a:stretch>
            <a:fillRect/>
          </a:stretch>
        </p:blipFill>
        <p:spPr>
          <a:xfrm>
            <a:off x="7847704" y="2355271"/>
            <a:ext cx="2919045" cy="2837091"/>
          </a:xfrm>
          <a:prstGeom prst="rect">
            <a:avLst/>
          </a:prstGeom>
          <a:ln w="12700">
            <a:miter lim="400000"/>
          </a:ln>
        </p:spPr>
      </p:pic>
      <p:sp>
        <p:nvSpPr>
          <p:cNvPr id="664" name="Thank you!"/>
          <p:cNvSpPr txBox="1">
            <a:spLocks noGrp="1"/>
          </p:cNvSpPr>
          <p:nvPr>
            <p:ph type="ctrTitle" idx="4294967295"/>
          </p:nvPr>
        </p:nvSpPr>
        <p:spPr>
          <a:xfrm>
            <a:off x="4352098" y="2352844"/>
            <a:ext cx="4403897" cy="3307515"/>
          </a:xfrm>
          <a:prstGeom prst="rect">
            <a:avLst/>
          </a:prstGeom>
        </p:spPr>
        <p:txBody>
          <a:bodyPr lIns="91440" tIns="45720" rIns="91440" bIns="45720" anchor="t"/>
          <a:lstStyle>
            <a:lvl1pPr>
              <a:lnSpc>
                <a:spcPct val="60000"/>
              </a:lnSpc>
              <a:defRPr sz="8000">
                <a:solidFill>
                  <a:srgbClr val="FFFFFF"/>
                </a:solidFill>
                <a:latin typeface="Merriweather Sans Regular ExtraBold"/>
                <a:ea typeface="Merriweather Sans Regular ExtraBold"/>
                <a:cs typeface="Merriweather Sans Regular ExtraBold"/>
                <a:sym typeface="Merriweather Sans Regular ExtraBold"/>
              </a:defRPr>
            </a:lvl1pPr>
          </a:lstStyle>
          <a:p>
            <a:pPr>
              <a:lnSpc>
                <a:spcPct val="100000"/>
              </a:lnSpc>
            </a:pPr>
            <a:r>
              <a:rPr b="1">
                <a:latin typeface="Microsoft YaHei"/>
              </a:rPr>
              <a:t>Thank you!</a:t>
            </a:r>
            <a:endParaRPr lang="en-US" b="1">
              <a:latin typeface="Microsoft YaHei"/>
            </a:endParaRPr>
          </a:p>
        </p:txBody>
      </p:sp>
      <p:pic>
        <p:nvPicPr>
          <p:cNvPr id="665" name="Image" descr="Image"/>
          <p:cNvPicPr>
            <a:picLocks noChangeAspect="1"/>
          </p:cNvPicPr>
          <p:nvPr/>
        </p:nvPicPr>
        <p:blipFill>
          <a:blip r:embed="rId7"/>
          <a:stretch>
            <a:fillRect/>
          </a:stretch>
        </p:blipFill>
        <p:spPr>
          <a:xfrm>
            <a:off x="-603668" y="647699"/>
            <a:ext cx="5015131" cy="7024001"/>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Background</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lgn="just">
              <a:buNone/>
            </a:pPr>
            <a:r>
              <a:rPr lang="en-US" sz="2400" i="0" dirty="0">
                <a:solidFill>
                  <a:srgbClr val="383838"/>
                </a:solidFill>
                <a:effectLst/>
                <a:latin typeface="Microsoft YaHei" panose="020B0503020204020204" pitchFamily="34" charset="-122"/>
                <a:ea typeface="Microsoft YaHei" panose="020B0503020204020204" pitchFamily="34" charset="-122"/>
              </a:rPr>
              <a:t> Brief Project Overview:</a:t>
            </a:r>
            <a:endParaRPr lang="en-US" sz="2400"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The project focuses on developing a machine learning model for detecting solar panels from satellite and aerial imagery.</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The model is intended to aid in monitoring and managing solar energy infrastructure by automating the detection process.</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78563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Background</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algn="just"/>
            <a:r>
              <a:rPr lang="en-US" sz="2000" b="1" i="0" dirty="0">
                <a:solidFill>
                  <a:srgbClr val="383838"/>
                </a:solidFill>
                <a:effectLst/>
                <a:latin typeface="Microsoft YaHei" panose="020B0503020204020204" pitchFamily="34" charset="-122"/>
                <a:ea typeface="Microsoft YaHei" panose="020B0503020204020204" pitchFamily="34" charset="-122"/>
              </a:rPr>
              <a:t>As renewable energy sources gain importance, the deployment and maintenance of solar panels are crucial.</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Manual detection of solar panels is time-consuming and prone to errors; thus, automating this process using machine learning is key.</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algn="just"/>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41057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Background</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lgn="just">
              <a:buNone/>
            </a:pPr>
            <a:r>
              <a:rPr lang="en-US" sz="2400" i="0" dirty="0">
                <a:solidFill>
                  <a:srgbClr val="383838"/>
                </a:solidFill>
                <a:effectLst/>
                <a:latin typeface="Microsoft YaHei" panose="020B0503020204020204" pitchFamily="34" charset="-122"/>
                <a:ea typeface="Microsoft YaHei" panose="020B0503020204020204" pitchFamily="34" charset="-122"/>
              </a:rPr>
              <a:t>Importance of the Problem Being Solved:</a:t>
            </a:r>
            <a:endParaRPr lang="en-US" sz="2400"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Accurate solar panel detection is essential for energy management, policy-making, and ensuring proper infrastructure maintenance.</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This project also contributes to the global shift towards sustainable energy solutions by improving solar energy monitoring.</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39187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Objectives</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algn="just"/>
            <a:r>
              <a:rPr lang="en-US" sz="2000" b="1" i="0" dirty="0">
                <a:solidFill>
                  <a:srgbClr val="383838"/>
                </a:solidFill>
                <a:effectLst/>
                <a:latin typeface="Microsoft YaHei" panose="020B0503020204020204" pitchFamily="34" charset="-122"/>
                <a:ea typeface="Microsoft YaHei" panose="020B0503020204020204" pitchFamily="34" charset="-122"/>
              </a:rPr>
              <a:t>Building a neural network capable of identifying solar panels from satellite images with high accuracy.</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Creating a platform where users can input geographic information and receive data on solar panel distribution in their area.</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Leveraging available datasets from source and real-time satellite data to enhance model performance [1].</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algn="just"/>
            <a:r>
              <a:rPr lang="en-US" sz="2000" b="1" i="0" dirty="0">
                <a:solidFill>
                  <a:srgbClr val="383838"/>
                </a:solidFill>
                <a:effectLst/>
                <a:latin typeface="Microsoft YaHei" panose="020B0503020204020204" pitchFamily="34" charset="-122"/>
                <a:ea typeface="Microsoft YaHei" panose="020B0503020204020204" pitchFamily="34" charset="-122"/>
              </a:rPr>
              <a:t>These objectives directly contribute to solving the identified problem of inconsistent and inaccurate solar panel detection due to environmental factors and data limitations [2].</a:t>
            </a:r>
            <a:endParaRPr lang="en-US" sz="2000" b="1" dirty="0">
              <a:solidFill>
                <a:srgbClr val="383838"/>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24159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SDG Relation</a:t>
            </a:r>
          </a:p>
        </p:txBody>
      </p:sp>
      <p:sp>
        <p:nvSpPr>
          <p:cNvPr id="13" name="Content Placeholder 2">
            <a:extLst>
              <a:ext uri="{FF2B5EF4-FFF2-40B4-BE49-F238E27FC236}">
                <a16:creationId xmlns:a16="http://schemas.microsoft.com/office/drawing/2014/main" id="{671255BA-15EE-15A3-4EFD-5B96230312AB}"/>
              </a:ext>
            </a:extLst>
          </p:cNvPr>
          <p:cNvSpPr txBox="1">
            <a:spLocks/>
          </p:cNvSpPr>
          <p:nvPr/>
        </p:nvSpPr>
        <p:spPr>
          <a:xfrm>
            <a:off x="494784" y="3429000"/>
            <a:ext cx="6129351" cy="13185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ctr">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algn="just"/>
            <a:r>
              <a:rPr lang="en-US" sz="2000" i="0" dirty="0">
                <a:solidFill>
                  <a:srgbClr val="383838"/>
                </a:solidFill>
                <a:effectLst/>
                <a:latin typeface="Microsoft YaHei" panose="020B0503020204020204" pitchFamily="34" charset="-122"/>
                <a:ea typeface="Microsoft YaHei" panose="020B0503020204020204" pitchFamily="34" charset="-122"/>
              </a:rPr>
              <a:t>Contribution to SDG 7 (Affordable and Clean Energy):</a:t>
            </a:r>
            <a:r>
              <a:rPr lang="en-US" sz="2000" b="1" i="0" dirty="0">
                <a:solidFill>
                  <a:srgbClr val="383838"/>
                </a:solidFill>
                <a:effectLst/>
                <a:latin typeface="Microsoft YaHei" panose="020B0503020204020204" pitchFamily="34" charset="-122"/>
                <a:ea typeface="Microsoft YaHei" panose="020B0503020204020204" pitchFamily="34" charset="-122"/>
              </a:rPr>
              <a:t>The project aligns with SDG 7, which focuses on ensuring access to affordable, reliable, sustainable, and modern energy for all.</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algn="just"/>
            <a:r>
              <a:rPr lang="en-US" sz="2000" i="0" dirty="0">
                <a:solidFill>
                  <a:srgbClr val="383838"/>
                </a:solidFill>
                <a:effectLst/>
                <a:latin typeface="Microsoft YaHei" panose="020B0503020204020204" pitchFamily="34" charset="-122"/>
                <a:ea typeface="Microsoft YaHei" panose="020B0503020204020204" pitchFamily="34" charset="-122"/>
              </a:rPr>
              <a:t>Relevance to Target 7.2:</a:t>
            </a:r>
            <a:r>
              <a:rPr lang="en-US" sz="2000" b="1" i="0" dirty="0">
                <a:solidFill>
                  <a:srgbClr val="383838"/>
                </a:solidFill>
                <a:effectLst/>
                <a:latin typeface="Microsoft YaHei" panose="020B0503020204020204" pitchFamily="34" charset="-122"/>
                <a:ea typeface="Microsoft YaHei" panose="020B0503020204020204" pitchFamily="34" charset="-122"/>
              </a:rPr>
              <a:t>Target 7.2 emphasizes increasing the share of renewable energy in the global energy mix.By improving the detection and tracking of solar energy installations, the project contributes to increasing the visibility and adoption of solar energy [3].</a:t>
            </a:r>
            <a:endParaRPr lang="en-US" sz="2000" b="1" dirty="0">
              <a:solidFill>
                <a:srgbClr val="383838"/>
              </a:solidFill>
              <a:effectLst/>
              <a:latin typeface="Microsoft YaHei" panose="020B0503020204020204" pitchFamily="34" charset="-122"/>
              <a:ea typeface="Microsoft YaHei" panose="020B0503020204020204" pitchFamily="34" charset="-122"/>
            </a:endParaRPr>
          </a:p>
          <a:p>
            <a:pPr marL="0" indent="0" algn="just">
              <a:buNone/>
              <a:defRPr sz="1400">
                <a:solidFill>
                  <a:srgbClr val="000000"/>
                </a:solidFill>
                <a:latin typeface="Merriweather Sans Light"/>
                <a:ea typeface="Merriweather Sans Light"/>
                <a:cs typeface="Merriweather Sans Light"/>
                <a:sym typeface="Merriweather Sans Light"/>
              </a:defRPr>
            </a:pPr>
            <a:endParaRPr lang="en-US" sz="2000" b="1" dirty="0">
              <a:solidFill>
                <a:srgbClr val="383838"/>
              </a:solidFill>
              <a:latin typeface="Microsoft YaHei" panose="020B0503020204020204" pitchFamily="34" charset="-122"/>
              <a:ea typeface="Microsoft YaHei" panose="020B0503020204020204" pitchFamily="34" charset="-122"/>
              <a:cs typeface="+mj-lt"/>
            </a:endParaRPr>
          </a:p>
        </p:txBody>
      </p:sp>
      <p:pic>
        <p:nvPicPr>
          <p:cNvPr id="6" name="Picture 5">
            <a:extLst>
              <a:ext uri="{FF2B5EF4-FFF2-40B4-BE49-F238E27FC236}">
                <a16:creationId xmlns:a16="http://schemas.microsoft.com/office/drawing/2014/main" id="{8B047B31-7846-911F-4E76-833C763B263B}"/>
              </a:ext>
            </a:extLst>
          </p:cNvPr>
          <p:cNvPicPr>
            <a:picLocks noChangeAspect="1"/>
          </p:cNvPicPr>
          <p:nvPr/>
        </p:nvPicPr>
        <p:blipFill>
          <a:blip r:embed="rId12"/>
          <a:srcRect/>
          <a:stretch/>
        </p:blipFill>
        <p:spPr>
          <a:xfrm>
            <a:off x="6825850" y="2276400"/>
            <a:ext cx="3142157" cy="2912306"/>
          </a:xfrm>
          <a:prstGeom prst="rect">
            <a:avLst/>
          </a:prstGeom>
        </p:spPr>
      </p:pic>
      <p:pic>
        <p:nvPicPr>
          <p:cNvPr id="9" name="Picture 8">
            <a:extLst>
              <a:ext uri="{FF2B5EF4-FFF2-40B4-BE49-F238E27FC236}">
                <a16:creationId xmlns:a16="http://schemas.microsoft.com/office/drawing/2014/main" id="{328D7FA5-2998-E734-A3FC-089A43F8ADB1}"/>
              </a:ext>
            </a:extLst>
          </p:cNvPr>
          <p:cNvPicPr>
            <a:picLocks noChangeAspect="1"/>
          </p:cNvPicPr>
          <p:nvPr/>
        </p:nvPicPr>
        <p:blipFill>
          <a:blip r:embed="rId13"/>
          <a:srcRect/>
          <a:stretch/>
        </p:blipFill>
        <p:spPr>
          <a:xfrm>
            <a:off x="10023484" y="2137271"/>
            <a:ext cx="2080821" cy="3207239"/>
          </a:xfrm>
          <a:prstGeom prst="rect">
            <a:avLst/>
          </a:prstGeom>
        </p:spPr>
      </p:pic>
    </p:spTree>
    <p:extLst>
      <p:ext uri="{BB962C8B-B14F-4D97-AF65-F5344CB8AC3E}">
        <p14:creationId xmlns:p14="http://schemas.microsoft.com/office/powerpoint/2010/main" val="1988242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3" name="Rectangle">
            <a:extLst>
              <a:ext uri="{FF2B5EF4-FFF2-40B4-BE49-F238E27FC236}">
                <a16:creationId xmlns:a16="http://schemas.microsoft.com/office/drawing/2014/main" id="{A76E722F-F453-1D78-E217-B9D17F108B48}"/>
              </a:ext>
            </a:extLst>
          </p:cNvPr>
          <p:cNvSpPr/>
          <p:nvPr/>
        </p:nvSpPr>
        <p:spPr>
          <a:xfrm>
            <a:off x="407334" y="2031148"/>
            <a:ext cx="10715116" cy="1362402"/>
          </a:xfrm>
          <a:prstGeom prst="rect">
            <a:avLst/>
          </a:prstGeom>
          <a:solidFill>
            <a:srgbClr val="FE2E45"/>
          </a:solidFill>
          <a:ln w="12700">
            <a:miter lim="400000"/>
          </a:ln>
        </p:spPr>
        <p:txBody>
          <a:bodyPr lIns="45719" rIns="45719" anchor="ctr"/>
          <a:lstStyle/>
          <a:p>
            <a:endParaRPr/>
          </a:p>
        </p:txBody>
      </p:sp>
      <p:sp>
        <p:nvSpPr>
          <p:cNvPr id="8" name="Title 1">
            <a:extLst>
              <a:ext uri="{FF2B5EF4-FFF2-40B4-BE49-F238E27FC236}">
                <a16:creationId xmlns:a16="http://schemas.microsoft.com/office/drawing/2014/main" id="{7071CC31-E3BB-0CF5-58C7-0CB500F3ECEF}"/>
              </a:ext>
            </a:extLst>
          </p:cNvPr>
          <p:cNvSpPr txBox="1">
            <a:spLocks/>
          </p:cNvSpPr>
          <p:nvPr/>
        </p:nvSpPr>
        <p:spPr>
          <a:xfrm>
            <a:off x="629265" y="2422430"/>
            <a:ext cx="10572656"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a:ea typeface="Microsoft YaHei"/>
              </a:rPr>
              <a:t>Data</a:t>
            </a:r>
            <a:endParaRPr lang="en-US" sz="4000" dirty="0">
              <a:solidFill>
                <a:schemeClr val="tx1"/>
              </a:solidFill>
            </a:endParaRPr>
          </a:p>
        </p:txBody>
      </p:sp>
    </p:spTree>
    <p:extLst>
      <p:ext uri="{BB962C8B-B14F-4D97-AF65-F5344CB8AC3E}">
        <p14:creationId xmlns:p14="http://schemas.microsoft.com/office/powerpoint/2010/main" val="3665824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rontiertech">
  <a:themeElements>
    <a:clrScheme name="frontiertech">
      <a:dk1>
        <a:srgbClr val="2B2551"/>
      </a:dk1>
      <a:lt1>
        <a:srgbClr val="FEFFFE"/>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frontiertech">
      <a:majorFont>
        <a:latin typeface="Calibri"/>
        <a:ea typeface="Calibri"/>
        <a:cs typeface="Calibri"/>
      </a:majorFont>
      <a:minorFont>
        <a:latin typeface="Helvetica"/>
        <a:ea typeface="Helvetica"/>
        <a:cs typeface="Helvetica"/>
      </a:minorFont>
    </a:fontScheme>
    <a:fmtScheme name="frontiertec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frontiertech">
  <a:themeElements>
    <a:clrScheme name="frontiertech">
      <a:dk1>
        <a:srgbClr val="000000"/>
      </a:dk1>
      <a:lt1>
        <a:srgbClr val="FFFFFF"/>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frontiertech">
      <a:majorFont>
        <a:latin typeface="Calibri"/>
        <a:ea typeface="Calibri"/>
        <a:cs typeface="Calibri"/>
      </a:majorFont>
      <a:minorFont>
        <a:latin typeface="Helvetica"/>
        <a:ea typeface="Helvetica"/>
        <a:cs typeface="Helvetica"/>
      </a:minorFont>
    </a:fontScheme>
    <a:fmtScheme name="frontiertec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7847797-b717-4ffb-b5fd-2a237f853cda" xsi:nil="true"/>
    <lcf76f155ced4ddcb4097134ff3c332f xmlns="6259e846-8b77-4076-b7b3-191dee427045">
      <Terms xmlns="http://schemas.microsoft.com/office/infopath/2007/PartnerControls"/>
    </lcf76f155ced4ddcb4097134ff3c332f>
    <_Flow_SignoffStatus xmlns="6259e846-8b77-4076-b7b3-191dee427045" xsi:nil="true"/>
    <Time xmlns="6259e846-8b77-4076-b7b3-191dee42704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E9A02BA3BD6C54284F20B51199E6706" ma:contentTypeVersion="16" ma:contentTypeDescription="Create a new document." ma:contentTypeScope="" ma:versionID="50db4ba235eabe6491ab7857e29c0882">
  <xsd:schema xmlns:xsd="http://www.w3.org/2001/XMLSchema" xmlns:xs="http://www.w3.org/2001/XMLSchema" xmlns:p="http://schemas.microsoft.com/office/2006/metadata/properties" xmlns:ns2="6259e846-8b77-4076-b7b3-191dee427045" xmlns:ns3="97847797-b717-4ffb-b5fd-2a237f853cda" targetNamespace="http://schemas.microsoft.com/office/2006/metadata/properties" ma:root="true" ma:fieldsID="bdc0650e2d63736d94805c8d3699dd99" ns2:_="" ns3:_="">
    <xsd:import namespace="6259e846-8b77-4076-b7b3-191dee427045"/>
    <xsd:import namespace="97847797-b717-4ffb-b5fd-2a237f853cd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SearchProperties" minOccurs="0"/>
                <xsd:element ref="ns2:_Flow_SignoffStatus" minOccurs="0"/>
                <xsd:element ref="ns2: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59e846-8b77-4076-b7b3-191dee4270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8ebb0a5-c57d-4c3a-bec7-8a38252dd05c"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_Flow_SignoffStatus" ma:index="22" nillable="true" ma:displayName="Sign-off status" ma:internalName="Sign_x002d_off_x0020_status">
      <xsd:simpleType>
        <xsd:restriction base="dms:Text"/>
      </xsd:simpleType>
    </xsd:element>
    <xsd:element name="Time" ma:index="23" nillable="true" ma:displayName="Time" ma:format="DateOnly" ma:indexed="true" ma:internalName="Tim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7847797-b717-4ffb-b5fd-2a237f853cda"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1c6c02b-ebe2-4c4d-aa1a-1071032b151f}" ma:internalName="TaxCatchAll" ma:showField="CatchAllData" ma:web="97847797-b717-4ffb-b5fd-2a237f853cda">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2449C5-8A7C-4DDF-8BBD-9834F5F8D2B3}">
  <ds:schemaRefs>
    <ds:schemaRef ds:uri="http://schemas.microsoft.com/office/2006/metadata/properties"/>
    <ds:schemaRef ds:uri="http://www.w3.org/2000/xmlns/"/>
    <ds:schemaRef ds:uri="97847797-b717-4ffb-b5fd-2a237f853cda"/>
    <ds:schemaRef ds:uri="http://www.w3.org/2001/XMLSchema-instance"/>
    <ds:schemaRef ds:uri="6259e846-8b77-4076-b7b3-191dee427045"/>
    <ds:schemaRef ds:uri="http://schemas.microsoft.com/office/infopath/2007/PartnerControls"/>
  </ds:schemaRefs>
</ds:datastoreItem>
</file>

<file path=customXml/itemProps2.xml><?xml version="1.0" encoding="utf-8"?>
<ds:datastoreItem xmlns:ds="http://schemas.openxmlformats.org/officeDocument/2006/customXml" ds:itemID="{F55A1437-D0FC-45AE-95B7-D57A756B97CC}">
  <ds:schemaRefs>
    <ds:schemaRef ds:uri="http://schemas.microsoft.com/office/2006/metadata/contentType"/>
    <ds:schemaRef ds:uri="http://schemas.microsoft.com/office/2006/metadata/properties/metaAttributes"/>
    <ds:schemaRef ds:uri="http://www.w3.org/2000/xmlns/"/>
    <ds:schemaRef ds:uri="http://www.w3.org/2001/XMLSchema"/>
    <ds:schemaRef ds:uri="6259e846-8b77-4076-b7b3-191dee427045"/>
    <ds:schemaRef ds:uri="97847797-b717-4ffb-b5fd-2a237f853cda"/>
  </ds:schemaRefs>
</ds:datastoreItem>
</file>

<file path=customXml/itemProps3.xml><?xml version="1.0" encoding="utf-8"?>
<ds:datastoreItem xmlns:ds="http://schemas.openxmlformats.org/officeDocument/2006/customXml" ds:itemID="{E2FFB1A3-86F8-4D83-B399-9B6D5E293C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2716</TotalTime>
  <Words>859</Words>
  <Application>Microsoft Office PowerPoint</Application>
  <PresentationFormat>Widescreen</PresentationFormat>
  <Paragraphs>99</Paragraphs>
  <Slides>38</Slides>
  <Notes>36</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frontiertech</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Arya Ghimire</cp:lastModifiedBy>
  <cp:revision>24</cp:revision>
  <dcterms:modified xsi:type="dcterms:W3CDTF">2024-10-20T12:41:45Z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0x0101007E9A02BA3BD6C54284F20B51199E6706</vt:lpwstr>
  </property>
  <property fmtid="{D5CDD505-2E9C-101B-9397-08002B2CF9AE}" pid="3" name="MediaServiceImageTags">
    <vt:lpwstr/>
  </property>
</Properties>
</file>